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5" r:id="rId8"/>
    <p:sldId id="264" r:id="rId9"/>
    <p:sldId id="267" r:id="rId10"/>
    <p:sldId id="263" r:id="rId11"/>
    <p:sldId id="295" r:id="rId12"/>
    <p:sldId id="296" r:id="rId13"/>
    <p:sldId id="297" r:id="rId14"/>
    <p:sldId id="262" r:id="rId15"/>
  </p:sldIdLst>
  <p:sldSz cx="9144000" cy="5143500" type="screen16x9"/>
  <p:notesSz cx="6858000" cy="9144000"/>
  <p:embeddedFontLst>
    <p:embeddedFont>
      <p:font typeface="Arial Black" panose="020B0A04020102020204" pitchFamily="34" charset="0"/>
      <p:bold r:id="rId17"/>
    </p:embeddedFon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Patrick Hand SC" panose="020B0604020202020204" charset="0"/>
      <p:regular r:id="rId22"/>
    </p:embeddedFont>
    <p:embeddedFont>
      <p:font typeface="Sniglet" panose="020B0604020202020204" charset="0"/>
      <p:regular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7FE69DF-D11E-49BA-B546-6195E4E87960}">
  <a:tblStyle styleId="{F7FE69DF-D11E-49BA-B546-6195E4E8796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69D46E14-F3A6-45BD-AA53-69B63E3B44AA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94656" autoAdjust="0"/>
  </p:normalViewPr>
  <p:slideViewPr>
    <p:cSldViewPr snapToGrid="0">
      <p:cViewPr>
        <p:scale>
          <a:sx n="106" d="100"/>
          <a:sy n="106" d="100"/>
        </p:scale>
        <p:origin x="778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4" d="100"/>
          <a:sy n="64" d="100"/>
        </p:scale>
        <p:origin x="3192" y="7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" name="Google Shape;47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815525" y="1991825"/>
            <a:ext cx="55854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 b="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 b="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 b="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 b="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 b="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 b="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 b="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 b="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1821550" y="1507150"/>
            <a:ext cx="55008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1821550" y="2535254"/>
            <a:ext cx="55008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ldNum" idx="12"/>
          </p:nvPr>
        </p:nvSpPr>
        <p:spPr>
          <a:xfrm>
            <a:off x="8595300" y="4839750"/>
            <a:ext cx="548700" cy="3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body" idx="1"/>
          </p:nvPr>
        </p:nvSpPr>
        <p:spPr>
          <a:xfrm>
            <a:off x="1441675" y="1628400"/>
            <a:ext cx="6260700" cy="81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93700" algn="ctr" rtl="0">
              <a:spcBef>
                <a:spcPts val="600"/>
              </a:spcBef>
              <a:spcAft>
                <a:spcPts val="0"/>
              </a:spcAft>
              <a:buSzPts val="2600"/>
              <a:buChar char="+"/>
              <a:defRPr sz="2600"/>
            </a:lvl1pPr>
            <a:lvl2pPr marL="914400" lvl="1" indent="-393700" algn="ctr" rtl="0">
              <a:spcBef>
                <a:spcPts val="0"/>
              </a:spcBef>
              <a:spcAft>
                <a:spcPts val="0"/>
              </a:spcAft>
              <a:buSzPts val="2600"/>
              <a:buChar char="+"/>
              <a:defRPr sz="2600"/>
            </a:lvl2pPr>
            <a:lvl3pPr marL="1371600" lvl="2" indent="-393700" algn="ctr" rtl="0">
              <a:spcBef>
                <a:spcPts val="0"/>
              </a:spcBef>
              <a:spcAft>
                <a:spcPts val="0"/>
              </a:spcAft>
              <a:buSzPts val="2600"/>
              <a:buChar char="+"/>
              <a:defRPr sz="2600"/>
            </a:lvl3pPr>
            <a:lvl4pPr marL="1828800" lvl="3" indent="-393700" algn="ctr" rtl="0">
              <a:spcBef>
                <a:spcPts val="0"/>
              </a:spcBef>
              <a:spcAft>
                <a:spcPts val="0"/>
              </a:spcAft>
              <a:buSzPts val="2600"/>
              <a:buChar char="+"/>
              <a:defRPr sz="2600"/>
            </a:lvl4pPr>
            <a:lvl5pPr marL="2286000" lvl="4" indent="-393700" algn="ctr" rtl="0">
              <a:spcBef>
                <a:spcPts val="0"/>
              </a:spcBef>
              <a:spcAft>
                <a:spcPts val="0"/>
              </a:spcAft>
              <a:buSzPts val="2600"/>
              <a:buChar char="+"/>
              <a:defRPr sz="2600"/>
            </a:lvl5pPr>
            <a:lvl6pPr marL="2743200" lvl="5" indent="-393700" algn="ctr" rtl="0">
              <a:spcBef>
                <a:spcPts val="0"/>
              </a:spcBef>
              <a:spcAft>
                <a:spcPts val="0"/>
              </a:spcAft>
              <a:buSzPts val="2600"/>
              <a:buChar char="+"/>
              <a:defRPr sz="2600"/>
            </a:lvl6pPr>
            <a:lvl7pPr marL="3200400" lvl="6" indent="-393700" algn="ctr" rtl="0">
              <a:spcBef>
                <a:spcPts val="0"/>
              </a:spcBef>
              <a:spcAft>
                <a:spcPts val="0"/>
              </a:spcAft>
              <a:buSzPts val="2600"/>
              <a:buChar char="+"/>
              <a:defRPr sz="2600"/>
            </a:lvl7pPr>
            <a:lvl8pPr marL="3657600" lvl="7" indent="-393700" algn="ctr" rtl="0">
              <a:spcBef>
                <a:spcPts val="0"/>
              </a:spcBef>
              <a:spcAft>
                <a:spcPts val="0"/>
              </a:spcAft>
              <a:buSzPts val="2600"/>
              <a:buChar char="+"/>
              <a:defRPr sz="2600"/>
            </a:lvl8pPr>
            <a:lvl9pPr marL="4114800" lvl="8" indent="-393700" algn="ctr">
              <a:spcBef>
                <a:spcPts val="0"/>
              </a:spcBef>
              <a:spcAft>
                <a:spcPts val="0"/>
              </a:spcAft>
              <a:buSzPts val="2600"/>
              <a:buChar char="+"/>
              <a:defRPr sz="2600"/>
            </a:lvl9pPr>
          </a:lstStyle>
          <a:p>
            <a:endParaRPr/>
          </a:p>
        </p:txBody>
      </p:sp>
      <p:sp>
        <p:nvSpPr>
          <p:cNvPr id="17" name="Google Shape;17;p4"/>
          <p:cNvSpPr txBox="1"/>
          <p:nvPr/>
        </p:nvSpPr>
        <p:spPr>
          <a:xfrm>
            <a:off x="3593400" y="933769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2A95B7"/>
                </a:solidFill>
                <a:latin typeface="Patrick Hand SC"/>
                <a:ea typeface="Patrick Hand SC"/>
                <a:cs typeface="Patrick Hand SC"/>
                <a:sym typeface="Patrick Hand SC"/>
              </a:rPr>
              <a:t>“</a:t>
            </a:r>
            <a:endParaRPr sz="9600">
              <a:solidFill>
                <a:srgbClr val="2A95B7"/>
              </a:solidFill>
              <a:latin typeface="Patrick Hand SC"/>
              <a:ea typeface="Patrick Hand SC"/>
              <a:cs typeface="Patrick Hand SC"/>
              <a:sym typeface="Patrick Hand SC"/>
            </a:endParaRPr>
          </a:p>
        </p:txBody>
      </p:sp>
      <p:sp>
        <p:nvSpPr>
          <p:cNvPr id="18" name="Google Shape;18;p4"/>
          <p:cNvSpPr txBox="1">
            <a:spLocks noGrp="1"/>
          </p:cNvSpPr>
          <p:nvPr>
            <p:ph type="sldNum" idx="12"/>
          </p:nvPr>
        </p:nvSpPr>
        <p:spPr>
          <a:xfrm>
            <a:off x="8595300" y="4839750"/>
            <a:ext cx="548700" cy="3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 txBox="1">
            <a:spLocks noGrp="1"/>
          </p:cNvSpPr>
          <p:nvPr>
            <p:ph type="title"/>
          </p:nvPr>
        </p:nvSpPr>
        <p:spPr>
          <a:xfrm>
            <a:off x="1049500" y="796175"/>
            <a:ext cx="7020900" cy="75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1"/>
          </p:nvPr>
        </p:nvSpPr>
        <p:spPr>
          <a:xfrm>
            <a:off x="1049500" y="1437426"/>
            <a:ext cx="7020900" cy="270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+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+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+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+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+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+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+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+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+"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sldNum" idx="12"/>
          </p:nvPr>
        </p:nvSpPr>
        <p:spPr>
          <a:xfrm>
            <a:off x="8595300" y="4839750"/>
            <a:ext cx="548700" cy="3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1049500" y="796175"/>
            <a:ext cx="7020900" cy="75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6"/>
          <p:cNvSpPr txBox="1">
            <a:spLocks noGrp="1"/>
          </p:cNvSpPr>
          <p:nvPr>
            <p:ph type="body" idx="1"/>
          </p:nvPr>
        </p:nvSpPr>
        <p:spPr>
          <a:xfrm>
            <a:off x="1049500" y="1459650"/>
            <a:ext cx="3417900" cy="275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+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+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+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+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+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+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+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+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+"/>
              <a:defRPr sz="2000"/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body" idx="2"/>
          </p:nvPr>
        </p:nvSpPr>
        <p:spPr>
          <a:xfrm>
            <a:off x="4676725" y="1459650"/>
            <a:ext cx="3393600" cy="275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+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+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+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+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+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+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+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+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+"/>
              <a:defRPr sz="2000"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595300" y="4839750"/>
            <a:ext cx="548700" cy="3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1049500" y="796175"/>
            <a:ext cx="7020900" cy="75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1081850" y="1435525"/>
            <a:ext cx="2229300" cy="284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+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+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+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+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+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+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+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+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+"/>
              <a:defRPr sz="16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body" idx="2"/>
          </p:nvPr>
        </p:nvSpPr>
        <p:spPr>
          <a:xfrm>
            <a:off x="3425300" y="1435525"/>
            <a:ext cx="2229300" cy="284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+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+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+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+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+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+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+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+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+"/>
              <a:defRPr sz="1600"/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body" idx="3"/>
          </p:nvPr>
        </p:nvSpPr>
        <p:spPr>
          <a:xfrm>
            <a:off x="5768751" y="1435525"/>
            <a:ext cx="2229300" cy="284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+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+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+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+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+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+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+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+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+"/>
              <a:defRPr sz="1600"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sldNum" idx="12"/>
          </p:nvPr>
        </p:nvSpPr>
        <p:spPr>
          <a:xfrm>
            <a:off x="8595300" y="4839750"/>
            <a:ext cx="548700" cy="3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 txBox="1">
            <a:spLocks noGrp="1"/>
          </p:cNvSpPr>
          <p:nvPr>
            <p:ph type="title"/>
          </p:nvPr>
        </p:nvSpPr>
        <p:spPr>
          <a:xfrm>
            <a:off x="1049500" y="796175"/>
            <a:ext cx="7020900" cy="75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sldNum" idx="12"/>
          </p:nvPr>
        </p:nvSpPr>
        <p:spPr>
          <a:xfrm>
            <a:off x="8595300" y="4839750"/>
            <a:ext cx="548700" cy="3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0"/>
          <p:cNvSpPr txBox="1">
            <a:spLocks noGrp="1"/>
          </p:cNvSpPr>
          <p:nvPr>
            <p:ph type="sldNum" idx="12"/>
          </p:nvPr>
        </p:nvSpPr>
        <p:spPr>
          <a:xfrm>
            <a:off x="8595300" y="4839750"/>
            <a:ext cx="548700" cy="3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blipFill>
          <a:blip r:embed="rId10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049500" y="796175"/>
            <a:ext cx="70209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Patrick Hand SC"/>
              <a:buNone/>
              <a:defRPr sz="3000" b="1">
                <a:solidFill>
                  <a:schemeClr val="accent1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Patrick Hand SC"/>
              <a:buNone/>
              <a:defRPr sz="3000" b="1">
                <a:solidFill>
                  <a:schemeClr val="accent1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Patrick Hand SC"/>
              <a:buNone/>
              <a:defRPr sz="3000" b="1">
                <a:solidFill>
                  <a:schemeClr val="accent1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Patrick Hand SC"/>
              <a:buNone/>
              <a:defRPr sz="3000" b="1">
                <a:solidFill>
                  <a:schemeClr val="accent1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Patrick Hand SC"/>
              <a:buNone/>
              <a:defRPr sz="3000" b="1">
                <a:solidFill>
                  <a:schemeClr val="accent1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Patrick Hand SC"/>
              <a:buNone/>
              <a:defRPr sz="3000" b="1">
                <a:solidFill>
                  <a:schemeClr val="accent1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Patrick Hand SC"/>
              <a:buNone/>
              <a:defRPr sz="3000" b="1">
                <a:solidFill>
                  <a:schemeClr val="accent1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Patrick Hand SC"/>
              <a:buNone/>
              <a:defRPr sz="3000" b="1">
                <a:solidFill>
                  <a:schemeClr val="accent1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Patrick Hand SC"/>
              <a:buNone/>
              <a:defRPr sz="3000" b="1">
                <a:solidFill>
                  <a:schemeClr val="accent1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049500" y="1437426"/>
            <a:ext cx="7020900" cy="27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rgbClr val="2A95B7"/>
              </a:buClr>
              <a:buSzPts val="2400"/>
              <a:buFont typeface="Sniglet"/>
              <a:buChar char="+"/>
              <a:defRPr sz="2400">
                <a:solidFill>
                  <a:srgbClr val="434343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rgbClr val="2A95B7"/>
              </a:buClr>
              <a:buSzPts val="2400"/>
              <a:buFont typeface="Sniglet"/>
              <a:buChar char="+"/>
              <a:defRPr sz="2400">
                <a:solidFill>
                  <a:srgbClr val="434343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rgbClr val="2A95B7"/>
              </a:buClr>
              <a:buSzPts val="2400"/>
              <a:buFont typeface="Sniglet"/>
              <a:buChar char="+"/>
              <a:defRPr sz="2400">
                <a:solidFill>
                  <a:srgbClr val="434343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rgbClr val="2A95B7"/>
              </a:buClr>
              <a:buSzPts val="2400"/>
              <a:buFont typeface="Sniglet"/>
              <a:buChar char="+"/>
              <a:defRPr sz="2400">
                <a:solidFill>
                  <a:srgbClr val="434343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rgbClr val="2A95B7"/>
              </a:buClr>
              <a:buSzPts val="2400"/>
              <a:buFont typeface="Sniglet"/>
              <a:buChar char="+"/>
              <a:defRPr sz="2400">
                <a:solidFill>
                  <a:srgbClr val="434343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rgbClr val="2A95B7"/>
              </a:buClr>
              <a:buSzPts val="2400"/>
              <a:buFont typeface="Sniglet"/>
              <a:buChar char="+"/>
              <a:defRPr sz="2400">
                <a:solidFill>
                  <a:srgbClr val="434343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rgbClr val="2A95B7"/>
              </a:buClr>
              <a:buSzPts val="2400"/>
              <a:buFont typeface="Sniglet"/>
              <a:buChar char="+"/>
              <a:defRPr sz="2400">
                <a:solidFill>
                  <a:srgbClr val="434343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Sniglet"/>
              <a:buChar char="+"/>
              <a:defRPr sz="2400">
                <a:solidFill>
                  <a:srgbClr val="434343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Sniglet"/>
              <a:buChar char="+"/>
              <a:defRPr sz="2400">
                <a:solidFill>
                  <a:srgbClr val="434343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95300" y="4839750"/>
            <a:ext cx="548700" cy="303600"/>
          </a:xfrm>
          <a:prstGeom prst="rect">
            <a:avLst/>
          </a:prstGeom>
          <a:noFill/>
          <a:ln>
            <a:noFill/>
          </a:ln>
          <a:effectLst>
            <a:outerShdw blurRad="28575" dist="19050" dir="5400000" algn="bl" rotWithShape="0">
              <a:srgbClr val="000000">
                <a:alpha val="25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1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lvl="1" algn="r">
              <a:buNone/>
              <a:defRPr sz="11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lvl="2" algn="r">
              <a:buNone/>
              <a:defRPr sz="11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lvl="3" algn="r">
              <a:buNone/>
              <a:defRPr sz="11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lvl="4" algn="r">
              <a:buNone/>
              <a:defRPr sz="11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lvl="5" algn="r">
              <a:buNone/>
              <a:defRPr sz="11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lvl="6" algn="r">
              <a:buNone/>
              <a:defRPr sz="11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lvl="7" algn="r">
              <a:buNone/>
              <a:defRPr sz="11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lvl="8" algn="r">
              <a:buNone/>
              <a:defRPr sz="11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6" r:id="rId8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ynthiawln/program-perpustakaan-.git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ctrTitle"/>
          </p:nvPr>
        </p:nvSpPr>
        <p:spPr>
          <a:xfrm>
            <a:off x="730799" y="748800"/>
            <a:ext cx="7682400" cy="12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latin typeface="Arial Black" panose="020B0A04020102020204" pitchFamily="34" charset="0"/>
              </a:rPr>
              <a:t>Program </a:t>
            </a:r>
            <a:r>
              <a:rPr lang="en-US" sz="4000" dirty="0" err="1">
                <a:latin typeface="Arial Black" panose="020B0A04020102020204" pitchFamily="34" charset="0"/>
              </a:rPr>
              <a:t>Aplikasi</a:t>
            </a:r>
            <a:r>
              <a:rPr lang="en-US" sz="4000" dirty="0">
                <a:latin typeface="Arial Black" panose="020B0A04020102020204" pitchFamily="34" charset="0"/>
              </a:rPr>
              <a:t> </a:t>
            </a:r>
            <a:r>
              <a:rPr lang="en-US" sz="4000" dirty="0" err="1">
                <a:latin typeface="Arial Black" panose="020B0A04020102020204" pitchFamily="34" charset="0"/>
              </a:rPr>
              <a:t>Perpustakaan</a:t>
            </a:r>
            <a:r>
              <a:rPr lang="en-US" sz="4000" dirty="0">
                <a:latin typeface="Arial Black" panose="020B0A04020102020204" pitchFamily="34" charset="0"/>
              </a:rPr>
              <a:t> </a:t>
            </a:r>
            <a:endParaRPr sz="4000" dirty="0">
              <a:latin typeface="Arial Black" panose="020B0A040201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FA98B9C-A09F-4C24-9DDB-906FA7156E4F}"/>
              </a:ext>
            </a:extLst>
          </p:cNvPr>
          <p:cNvSpPr txBox="1"/>
          <p:nvPr/>
        </p:nvSpPr>
        <p:spPr>
          <a:xfrm>
            <a:off x="1130400" y="2758713"/>
            <a:ext cx="313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Sniglet" panose="020B0604020202020204" charset="0"/>
              </a:rPr>
              <a:t>Nama 	: Synthia Wulandari</a:t>
            </a:r>
          </a:p>
          <a:p>
            <a:r>
              <a:rPr lang="en-US" sz="1600" dirty="0" err="1">
                <a:latin typeface="Sniglet" panose="020B0604020202020204" charset="0"/>
              </a:rPr>
              <a:t>Nim</a:t>
            </a:r>
            <a:r>
              <a:rPr lang="en-US" sz="1600" dirty="0">
                <a:latin typeface="Sniglet" panose="020B0604020202020204" charset="0"/>
              </a:rPr>
              <a:t>    	: 2200018105 </a:t>
            </a:r>
          </a:p>
          <a:p>
            <a:r>
              <a:rPr lang="en-US" sz="1600" dirty="0">
                <a:latin typeface="Sniglet" panose="020B0604020202020204" charset="0"/>
              </a:rPr>
              <a:t>Kelas	: C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BF27B07-B8AD-4AF5-8128-093A16BA6B30}"/>
              </a:ext>
            </a:extLst>
          </p:cNvPr>
          <p:cNvSpPr txBox="1"/>
          <p:nvPr/>
        </p:nvSpPr>
        <p:spPr>
          <a:xfrm>
            <a:off x="3002399" y="2156251"/>
            <a:ext cx="3139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  <a:latin typeface="Sniglet" panose="020B0604020202020204" charset="0"/>
              </a:rPr>
              <a:t>Dasar </a:t>
            </a:r>
            <a:r>
              <a:rPr lang="en-US" sz="2000" dirty="0" err="1">
                <a:solidFill>
                  <a:schemeClr val="accent1"/>
                </a:solidFill>
                <a:latin typeface="Sniglet" panose="020B0604020202020204" charset="0"/>
              </a:rPr>
              <a:t>Sistem</a:t>
            </a:r>
            <a:r>
              <a:rPr lang="en-US" sz="2000" dirty="0">
                <a:solidFill>
                  <a:schemeClr val="accent1"/>
                </a:solidFill>
                <a:latin typeface="Sniglet" panose="020B0604020202020204" charset="0"/>
              </a:rPr>
              <a:t> </a:t>
            </a:r>
            <a:r>
              <a:rPr lang="en-US" sz="2000" dirty="0" err="1">
                <a:solidFill>
                  <a:schemeClr val="accent1"/>
                </a:solidFill>
                <a:latin typeface="Sniglet" panose="020B0604020202020204" charset="0"/>
              </a:rPr>
              <a:t>Komputer</a:t>
            </a:r>
            <a:r>
              <a:rPr lang="en-US" sz="2000" dirty="0">
                <a:solidFill>
                  <a:schemeClr val="accent1"/>
                </a:solidFill>
                <a:latin typeface="Sniglet" panose="020B0604020202020204" charset="0"/>
              </a:rPr>
              <a:t>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9"/>
          <p:cNvSpPr txBox="1">
            <a:spLocks noGrp="1"/>
          </p:cNvSpPr>
          <p:nvPr>
            <p:ph type="sldNum" idx="12"/>
          </p:nvPr>
        </p:nvSpPr>
        <p:spPr>
          <a:xfrm>
            <a:off x="8595300" y="4839750"/>
            <a:ext cx="548700" cy="3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DFFB65-110F-4E15-A386-522846076044}"/>
              </a:ext>
            </a:extLst>
          </p:cNvPr>
          <p:cNvSpPr txBox="1"/>
          <p:nvPr/>
        </p:nvSpPr>
        <p:spPr>
          <a:xfrm>
            <a:off x="856800" y="763200"/>
            <a:ext cx="302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6F089BD-69DE-4695-BA2D-4B529D90D981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800" y="684000"/>
            <a:ext cx="4291200" cy="266388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FD8C41A-86AC-41C4-808E-A25C6621555A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8800" y="1690162"/>
            <a:ext cx="4167001" cy="258468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D155815-3A50-438C-9B60-A80397FE09F4}"/>
              </a:ext>
            </a:extLst>
          </p:cNvPr>
          <p:cNvSpPr txBox="1"/>
          <p:nvPr/>
        </p:nvSpPr>
        <p:spPr>
          <a:xfrm>
            <a:off x="5385600" y="1042016"/>
            <a:ext cx="2959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Sniglet" panose="020B0604020202020204" charset="0"/>
              </a:rPr>
              <a:t>3) Screenshot coding program 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AFAD94F-4639-4DD2-BC4B-5AD554ADE2A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00" y="549506"/>
            <a:ext cx="4311000" cy="227778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86BED38-2640-4D03-84BC-EE7052BE6A97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7600" y="928800"/>
            <a:ext cx="4311000" cy="2224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C89623B-F156-4D27-9B3A-DB709F599DFE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4400" y="1375200"/>
            <a:ext cx="4498200" cy="25693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FEDFE5F-241C-4621-8600-909348CD33FB}"/>
              </a:ext>
            </a:extLst>
          </p:cNvPr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641" r="65747"/>
          <a:stretch/>
        </p:blipFill>
        <p:spPr bwMode="auto">
          <a:xfrm>
            <a:off x="4149900" y="2827293"/>
            <a:ext cx="2599200" cy="111729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20795664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033279D-7855-40B6-9ED7-7A6FBC7D1B49}"/>
              </a:ext>
            </a:extLst>
          </p:cNvPr>
          <p:cNvSpPr txBox="1"/>
          <p:nvPr/>
        </p:nvSpPr>
        <p:spPr>
          <a:xfrm>
            <a:off x="886020" y="674682"/>
            <a:ext cx="37507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Sniglet" panose="020B0604020202020204" charset="0"/>
              </a:rPr>
              <a:t>4) Screenshot </a:t>
            </a:r>
            <a:r>
              <a:rPr lang="en-US" dirty="0" err="1">
                <a:latin typeface="Sniglet" panose="020B0604020202020204" charset="0"/>
              </a:rPr>
              <a:t>tampilan</a:t>
            </a:r>
            <a:r>
              <a:rPr lang="en-US" dirty="0">
                <a:latin typeface="Sniglet" panose="020B0604020202020204" charset="0"/>
              </a:rPr>
              <a:t> </a:t>
            </a:r>
            <a:r>
              <a:rPr lang="en-US" dirty="0" err="1">
                <a:latin typeface="Sniglet" panose="020B0604020202020204" charset="0"/>
              </a:rPr>
              <a:t>luaran</a:t>
            </a:r>
            <a:r>
              <a:rPr lang="en-US" dirty="0">
                <a:latin typeface="Sniglet" panose="020B0604020202020204" charset="0"/>
              </a:rPr>
              <a:t> program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27AFB6D-5D39-4BBC-BF04-ACB13BE888E9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7952" y="1070713"/>
            <a:ext cx="2016448" cy="300207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FE87E67-331A-4842-9973-AF75DFFD48EF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6000" y="1099851"/>
            <a:ext cx="2184464" cy="2970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49038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DD879E2-8A12-434D-8E6D-1EB69E3387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8800" y="1238554"/>
            <a:ext cx="5431200" cy="30550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4DBA4E3-D81E-4D20-BE00-6BCD5E7D6190}"/>
              </a:ext>
            </a:extLst>
          </p:cNvPr>
          <p:cNvSpPr txBox="1"/>
          <p:nvPr/>
        </p:nvSpPr>
        <p:spPr>
          <a:xfrm>
            <a:off x="756000" y="590400"/>
            <a:ext cx="63792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Sniglet" panose="020B0604020202020204" charset="0"/>
              </a:rPr>
              <a:t>5) </a:t>
            </a:r>
            <a:r>
              <a:rPr lang="en-US" sz="1600" dirty="0" err="1">
                <a:latin typeface="Sniglet" panose="020B0604020202020204" charset="0"/>
              </a:rPr>
              <a:t>Akun</a:t>
            </a:r>
            <a:r>
              <a:rPr lang="en-US" sz="1600" dirty="0">
                <a:latin typeface="Sniglet" panose="020B0604020202020204" charset="0"/>
              </a:rPr>
              <a:t> </a:t>
            </a:r>
            <a:r>
              <a:rPr lang="en-US" sz="1600" dirty="0" err="1">
                <a:latin typeface="Sniglet" panose="020B0604020202020204" charset="0"/>
              </a:rPr>
              <a:t>Github</a:t>
            </a:r>
            <a:r>
              <a:rPr lang="en-US" sz="1600" dirty="0">
                <a:latin typeface="Sniglet" panose="020B0604020202020204" charset="0"/>
              </a:rPr>
              <a:t> </a:t>
            </a:r>
          </a:p>
          <a:p>
            <a:r>
              <a:rPr lang="en-US" sz="1600" dirty="0">
                <a:latin typeface="Sniglet" panose="020B0604020202020204" charset="0"/>
              </a:rPr>
              <a:t>Link : </a:t>
            </a:r>
            <a:r>
              <a:rPr lang="en-US" sz="1800" u="sng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https://github.com/Synthiawln/program-perpustakaan-.git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600" dirty="0">
                <a:latin typeface="Sniglet" panose="020B060402020202020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7519570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8"/>
          <p:cNvSpPr txBox="1">
            <a:spLocks noGrp="1"/>
          </p:cNvSpPr>
          <p:nvPr>
            <p:ph type="ctrTitle" idx="4294967295"/>
          </p:nvPr>
        </p:nvSpPr>
        <p:spPr>
          <a:xfrm>
            <a:off x="2107500" y="2799475"/>
            <a:ext cx="49290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THANKS </a:t>
            </a:r>
            <a:endParaRPr sz="6000" dirty="0"/>
          </a:p>
        </p:txBody>
      </p:sp>
      <p:sp>
        <p:nvSpPr>
          <p:cNvPr id="95" name="Google Shape;95;p18"/>
          <p:cNvSpPr/>
          <p:nvPr/>
        </p:nvSpPr>
        <p:spPr>
          <a:xfrm>
            <a:off x="4469317" y="914747"/>
            <a:ext cx="1404621" cy="1423364"/>
          </a:xfrm>
          <a:custGeom>
            <a:avLst/>
            <a:gdLst/>
            <a:ahLst/>
            <a:cxnLst/>
            <a:rect l="l" t="t" r="r" b="b"/>
            <a:pathLst>
              <a:path w="16449" h="16668" extrusionOk="0">
                <a:moveTo>
                  <a:pt x="12288" y="1995"/>
                </a:moveTo>
                <a:lnTo>
                  <a:pt x="12093" y="2117"/>
                </a:lnTo>
                <a:lnTo>
                  <a:pt x="11923" y="2239"/>
                </a:lnTo>
                <a:lnTo>
                  <a:pt x="11655" y="2531"/>
                </a:lnTo>
                <a:lnTo>
                  <a:pt x="11461" y="2433"/>
                </a:lnTo>
                <a:lnTo>
                  <a:pt x="11874" y="2214"/>
                </a:lnTo>
                <a:lnTo>
                  <a:pt x="12288" y="1995"/>
                </a:lnTo>
                <a:close/>
                <a:moveTo>
                  <a:pt x="13261" y="2239"/>
                </a:moveTo>
                <a:lnTo>
                  <a:pt x="13359" y="2263"/>
                </a:lnTo>
                <a:lnTo>
                  <a:pt x="13456" y="2287"/>
                </a:lnTo>
                <a:lnTo>
                  <a:pt x="13529" y="2336"/>
                </a:lnTo>
                <a:lnTo>
                  <a:pt x="13578" y="2433"/>
                </a:lnTo>
                <a:lnTo>
                  <a:pt x="13626" y="2531"/>
                </a:lnTo>
                <a:lnTo>
                  <a:pt x="13675" y="2725"/>
                </a:lnTo>
                <a:lnTo>
                  <a:pt x="13651" y="2896"/>
                </a:lnTo>
                <a:lnTo>
                  <a:pt x="13626" y="3090"/>
                </a:lnTo>
                <a:lnTo>
                  <a:pt x="13578" y="3285"/>
                </a:lnTo>
                <a:lnTo>
                  <a:pt x="13480" y="3480"/>
                </a:lnTo>
                <a:lnTo>
                  <a:pt x="13383" y="3650"/>
                </a:lnTo>
                <a:lnTo>
                  <a:pt x="13188" y="4015"/>
                </a:lnTo>
                <a:lnTo>
                  <a:pt x="12969" y="3674"/>
                </a:lnTo>
                <a:lnTo>
                  <a:pt x="12702" y="3358"/>
                </a:lnTo>
                <a:lnTo>
                  <a:pt x="12410" y="3066"/>
                </a:lnTo>
                <a:lnTo>
                  <a:pt x="12093" y="2823"/>
                </a:lnTo>
                <a:lnTo>
                  <a:pt x="12288" y="2677"/>
                </a:lnTo>
                <a:lnTo>
                  <a:pt x="12483" y="2531"/>
                </a:lnTo>
                <a:lnTo>
                  <a:pt x="12726" y="2385"/>
                </a:lnTo>
                <a:lnTo>
                  <a:pt x="12945" y="2287"/>
                </a:lnTo>
                <a:lnTo>
                  <a:pt x="13164" y="2239"/>
                </a:lnTo>
                <a:close/>
                <a:moveTo>
                  <a:pt x="7981" y="3699"/>
                </a:moveTo>
                <a:lnTo>
                  <a:pt x="7981" y="3723"/>
                </a:lnTo>
                <a:lnTo>
                  <a:pt x="7932" y="3723"/>
                </a:lnTo>
                <a:lnTo>
                  <a:pt x="7908" y="3747"/>
                </a:lnTo>
                <a:lnTo>
                  <a:pt x="7835" y="3796"/>
                </a:lnTo>
                <a:lnTo>
                  <a:pt x="7786" y="3845"/>
                </a:lnTo>
                <a:lnTo>
                  <a:pt x="7738" y="3918"/>
                </a:lnTo>
                <a:lnTo>
                  <a:pt x="7689" y="3991"/>
                </a:lnTo>
                <a:lnTo>
                  <a:pt x="7689" y="4064"/>
                </a:lnTo>
                <a:lnTo>
                  <a:pt x="7689" y="4088"/>
                </a:lnTo>
                <a:lnTo>
                  <a:pt x="7689" y="4112"/>
                </a:lnTo>
                <a:lnTo>
                  <a:pt x="7689" y="4137"/>
                </a:lnTo>
                <a:lnTo>
                  <a:pt x="7689" y="4161"/>
                </a:lnTo>
                <a:lnTo>
                  <a:pt x="7689" y="4307"/>
                </a:lnTo>
                <a:lnTo>
                  <a:pt x="7738" y="4453"/>
                </a:lnTo>
                <a:lnTo>
                  <a:pt x="7786" y="4526"/>
                </a:lnTo>
                <a:lnTo>
                  <a:pt x="7859" y="4574"/>
                </a:lnTo>
                <a:lnTo>
                  <a:pt x="8030" y="4672"/>
                </a:lnTo>
                <a:lnTo>
                  <a:pt x="8176" y="4720"/>
                </a:lnTo>
                <a:lnTo>
                  <a:pt x="8297" y="4720"/>
                </a:lnTo>
                <a:lnTo>
                  <a:pt x="8395" y="4696"/>
                </a:lnTo>
                <a:lnTo>
                  <a:pt x="8492" y="4672"/>
                </a:lnTo>
                <a:lnTo>
                  <a:pt x="8589" y="4599"/>
                </a:lnTo>
                <a:lnTo>
                  <a:pt x="8662" y="4526"/>
                </a:lnTo>
                <a:lnTo>
                  <a:pt x="8711" y="4429"/>
                </a:lnTo>
                <a:lnTo>
                  <a:pt x="8711" y="4307"/>
                </a:lnTo>
                <a:lnTo>
                  <a:pt x="8711" y="4185"/>
                </a:lnTo>
                <a:lnTo>
                  <a:pt x="8662" y="4064"/>
                </a:lnTo>
                <a:lnTo>
                  <a:pt x="8614" y="3942"/>
                </a:lnTo>
                <a:lnTo>
                  <a:pt x="8541" y="3845"/>
                </a:lnTo>
                <a:lnTo>
                  <a:pt x="8468" y="3772"/>
                </a:lnTo>
                <a:lnTo>
                  <a:pt x="8370" y="3723"/>
                </a:lnTo>
                <a:lnTo>
                  <a:pt x="8273" y="3699"/>
                </a:lnTo>
                <a:close/>
                <a:moveTo>
                  <a:pt x="9830" y="3966"/>
                </a:moveTo>
                <a:lnTo>
                  <a:pt x="9709" y="3991"/>
                </a:lnTo>
                <a:lnTo>
                  <a:pt x="9611" y="4064"/>
                </a:lnTo>
                <a:lnTo>
                  <a:pt x="9538" y="4161"/>
                </a:lnTo>
                <a:lnTo>
                  <a:pt x="9514" y="4258"/>
                </a:lnTo>
                <a:lnTo>
                  <a:pt x="9490" y="4356"/>
                </a:lnTo>
                <a:lnTo>
                  <a:pt x="9514" y="4453"/>
                </a:lnTo>
                <a:lnTo>
                  <a:pt x="9563" y="4574"/>
                </a:lnTo>
                <a:lnTo>
                  <a:pt x="9636" y="4647"/>
                </a:lnTo>
                <a:lnTo>
                  <a:pt x="9757" y="4720"/>
                </a:lnTo>
                <a:lnTo>
                  <a:pt x="9879" y="4745"/>
                </a:lnTo>
                <a:lnTo>
                  <a:pt x="10025" y="4696"/>
                </a:lnTo>
                <a:lnTo>
                  <a:pt x="10098" y="4672"/>
                </a:lnTo>
                <a:lnTo>
                  <a:pt x="10147" y="4623"/>
                </a:lnTo>
                <a:lnTo>
                  <a:pt x="10244" y="4502"/>
                </a:lnTo>
                <a:lnTo>
                  <a:pt x="10268" y="4429"/>
                </a:lnTo>
                <a:lnTo>
                  <a:pt x="10268" y="4356"/>
                </a:lnTo>
                <a:lnTo>
                  <a:pt x="10244" y="4234"/>
                </a:lnTo>
                <a:lnTo>
                  <a:pt x="10220" y="4161"/>
                </a:lnTo>
                <a:lnTo>
                  <a:pt x="10147" y="4064"/>
                </a:lnTo>
                <a:lnTo>
                  <a:pt x="10074" y="4015"/>
                </a:lnTo>
                <a:lnTo>
                  <a:pt x="9952" y="3966"/>
                </a:lnTo>
                <a:close/>
                <a:moveTo>
                  <a:pt x="9125" y="5572"/>
                </a:moveTo>
                <a:lnTo>
                  <a:pt x="9003" y="5596"/>
                </a:lnTo>
                <a:lnTo>
                  <a:pt x="8881" y="5669"/>
                </a:lnTo>
                <a:lnTo>
                  <a:pt x="8808" y="5791"/>
                </a:lnTo>
                <a:lnTo>
                  <a:pt x="8784" y="5913"/>
                </a:lnTo>
                <a:lnTo>
                  <a:pt x="8808" y="6034"/>
                </a:lnTo>
                <a:lnTo>
                  <a:pt x="8881" y="6156"/>
                </a:lnTo>
                <a:lnTo>
                  <a:pt x="9003" y="6229"/>
                </a:lnTo>
                <a:lnTo>
                  <a:pt x="9125" y="6253"/>
                </a:lnTo>
                <a:lnTo>
                  <a:pt x="9246" y="6229"/>
                </a:lnTo>
                <a:lnTo>
                  <a:pt x="9368" y="6156"/>
                </a:lnTo>
                <a:lnTo>
                  <a:pt x="9441" y="6034"/>
                </a:lnTo>
                <a:lnTo>
                  <a:pt x="9465" y="5913"/>
                </a:lnTo>
                <a:lnTo>
                  <a:pt x="9441" y="5791"/>
                </a:lnTo>
                <a:lnTo>
                  <a:pt x="9368" y="5669"/>
                </a:lnTo>
                <a:lnTo>
                  <a:pt x="9246" y="5596"/>
                </a:lnTo>
                <a:lnTo>
                  <a:pt x="9125" y="5572"/>
                </a:lnTo>
                <a:close/>
                <a:moveTo>
                  <a:pt x="5013" y="9441"/>
                </a:moveTo>
                <a:lnTo>
                  <a:pt x="4842" y="9538"/>
                </a:lnTo>
                <a:lnTo>
                  <a:pt x="4672" y="9684"/>
                </a:lnTo>
                <a:lnTo>
                  <a:pt x="4502" y="9855"/>
                </a:lnTo>
                <a:lnTo>
                  <a:pt x="4356" y="10025"/>
                </a:lnTo>
                <a:lnTo>
                  <a:pt x="4112" y="10414"/>
                </a:lnTo>
                <a:lnTo>
                  <a:pt x="3918" y="10779"/>
                </a:lnTo>
                <a:lnTo>
                  <a:pt x="3723" y="11144"/>
                </a:lnTo>
                <a:lnTo>
                  <a:pt x="3650" y="11363"/>
                </a:lnTo>
                <a:lnTo>
                  <a:pt x="3553" y="11582"/>
                </a:lnTo>
                <a:lnTo>
                  <a:pt x="3504" y="11826"/>
                </a:lnTo>
                <a:lnTo>
                  <a:pt x="3480" y="12045"/>
                </a:lnTo>
                <a:lnTo>
                  <a:pt x="3480" y="12239"/>
                </a:lnTo>
                <a:lnTo>
                  <a:pt x="3528" y="12337"/>
                </a:lnTo>
                <a:lnTo>
                  <a:pt x="3577" y="12410"/>
                </a:lnTo>
                <a:lnTo>
                  <a:pt x="3601" y="12434"/>
                </a:lnTo>
                <a:lnTo>
                  <a:pt x="3626" y="12458"/>
                </a:lnTo>
                <a:lnTo>
                  <a:pt x="3650" y="12434"/>
                </a:lnTo>
                <a:lnTo>
                  <a:pt x="3674" y="12410"/>
                </a:lnTo>
                <a:lnTo>
                  <a:pt x="3747" y="12288"/>
                </a:lnTo>
                <a:lnTo>
                  <a:pt x="3772" y="12166"/>
                </a:lnTo>
                <a:lnTo>
                  <a:pt x="3820" y="11874"/>
                </a:lnTo>
                <a:lnTo>
                  <a:pt x="3869" y="11631"/>
                </a:lnTo>
                <a:lnTo>
                  <a:pt x="3966" y="11388"/>
                </a:lnTo>
                <a:lnTo>
                  <a:pt x="4137" y="10925"/>
                </a:lnTo>
                <a:lnTo>
                  <a:pt x="4331" y="10536"/>
                </a:lnTo>
                <a:lnTo>
                  <a:pt x="4575" y="10171"/>
                </a:lnTo>
                <a:lnTo>
                  <a:pt x="4818" y="9830"/>
                </a:lnTo>
                <a:lnTo>
                  <a:pt x="5061" y="9490"/>
                </a:lnTo>
                <a:lnTo>
                  <a:pt x="5061" y="9465"/>
                </a:lnTo>
                <a:lnTo>
                  <a:pt x="5061" y="9441"/>
                </a:lnTo>
                <a:close/>
                <a:moveTo>
                  <a:pt x="9003" y="2287"/>
                </a:moveTo>
                <a:lnTo>
                  <a:pt x="9319" y="2312"/>
                </a:lnTo>
                <a:lnTo>
                  <a:pt x="9611" y="2360"/>
                </a:lnTo>
                <a:lnTo>
                  <a:pt x="9928" y="2409"/>
                </a:lnTo>
                <a:lnTo>
                  <a:pt x="10220" y="2482"/>
                </a:lnTo>
                <a:lnTo>
                  <a:pt x="10512" y="2579"/>
                </a:lnTo>
                <a:lnTo>
                  <a:pt x="10804" y="2677"/>
                </a:lnTo>
                <a:lnTo>
                  <a:pt x="11071" y="2798"/>
                </a:lnTo>
                <a:lnTo>
                  <a:pt x="11339" y="2944"/>
                </a:lnTo>
                <a:lnTo>
                  <a:pt x="11582" y="3066"/>
                </a:lnTo>
                <a:lnTo>
                  <a:pt x="11826" y="3236"/>
                </a:lnTo>
                <a:lnTo>
                  <a:pt x="12020" y="3382"/>
                </a:lnTo>
                <a:lnTo>
                  <a:pt x="12215" y="3577"/>
                </a:lnTo>
                <a:lnTo>
                  <a:pt x="12580" y="3966"/>
                </a:lnTo>
                <a:lnTo>
                  <a:pt x="12921" y="4380"/>
                </a:lnTo>
                <a:lnTo>
                  <a:pt x="12410" y="5012"/>
                </a:lnTo>
                <a:lnTo>
                  <a:pt x="11874" y="5596"/>
                </a:lnTo>
                <a:lnTo>
                  <a:pt x="11339" y="6180"/>
                </a:lnTo>
                <a:lnTo>
                  <a:pt x="10804" y="6764"/>
                </a:lnTo>
                <a:lnTo>
                  <a:pt x="9684" y="7908"/>
                </a:lnTo>
                <a:lnTo>
                  <a:pt x="9149" y="8492"/>
                </a:lnTo>
                <a:lnTo>
                  <a:pt x="8614" y="9076"/>
                </a:lnTo>
                <a:lnTo>
                  <a:pt x="6667" y="11217"/>
                </a:lnTo>
                <a:lnTo>
                  <a:pt x="6302" y="11631"/>
                </a:lnTo>
                <a:lnTo>
                  <a:pt x="5889" y="12045"/>
                </a:lnTo>
                <a:lnTo>
                  <a:pt x="5499" y="12410"/>
                </a:lnTo>
                <a:lnTo>
                  <a:pt x="5061" y="12774"/>
                </a:lnTo>
                <a:lnTo>
                  <a:pt x="5061" y="12774"/>
                </a:lnTo>
                <a:lnTo>
                  <a:pt x="5110" y="12677"/>
                </a:lnTo>
                <a:lnTo>
                  <a:pt x="5329" y="12166"/>
                </a:lnTo>
                <a:lnTo>
                  <a:pt x="5572" y="11631"/>
                </a:lnTo>
                <a:lnTo>
                  <a:pt x="5597" y="11582"/>
                </a:lnTo>
                <a:lnTo>
                  <a:pt x="5548" y="11558"/>
                </a:lnTo>
                <a:lnTo>
                  <a:pt x="5499" y="11534"/>
                </a:lnTo>
                <a:lnTo>
                  <a:pt x="5475" y="11582"/>
                </a:lnTo>
                <a:lnTo>
                  <a:pt x="5183" y="11996"/>
                </a:lnTo>
                <a:lnTo>
                  <a:pt x="4915" y="12434"/>
                </a:lnTo>
                <a:lnTo>
                  <a:pt x="4745" y="12750"/>
                </a:lnTo>
                <a:lnTo>
                  <a:pt x="4648" y="12920"/>
                </a:lnTo>
                <a:lnTo>
                  <a:pt x="4599" y="13091"/>
                </a:lnTo>
                <a:lnTo>
                  <a:pt x="4477" y="13188"/>
                </a:lnTo>
                <a:lnTo>
                  <a:pt x="4404" y="13115"/>
                </a:lnTo>
                <a:lnTo>
                  <a:pt x="4258" y="13042"/>
                </a:lnTo>
                <a:lnTo>
                  <a:pt x="4331" y="12750"/>
                </a:lnTo>
                <a:lnTo>
                  <a:pt x="4404" y="12507"/>
                </a:lnTo>
                <a:lnTo>
                  <a:pt x="4526" y="12264"/>
                </a:lnTo>
                <a:lnTo>
                  <a:pt x="4769" y="11801"/>
                </a:lnTo>
                <a:lnTo>
                  <a:pt x="5232" y="11071"/>
                </a:lnTo>
                <a:lnTo>
                  <a:pt x="5694" y="10366"/>
                </a:lnTo>
                <a:lnTo>
                  <a:pt x="5718" y="10341"/>
                </a:lnTo>
                <a:lnTo>
                  <a:pt x="5694" y="10317"/>
                </a:lnTo>
                <a:lnTo>
                  <a:pt x="5670" y="10293"/>
                </a:lnTo>
                <a:lnTo>
                  <a:pt x="5645" y="10317"/>
                </a:lnTo>
                <a:lnTo>
                  <a:pt x="5037" y="11047"/>
                </a:lnTo>
                <a:lnTo>
                  <a:pt x="4745" y="11412"/>
                </a:lnTo>
                <a:lnTo>
                  <a:pt x="4477" y="11801"/>
                </a:lnTo>
                <a:lnTo>
                  <a:pt x="4331" y="12020"/>
                </a:lnTo>
                <a:lnTo>
                  <a:pt x="4185" y="12288"/>
                </a:lnTo>
                <a:lnTo>
                  <a:pt x="4064" y="12556"/>
                </a:lnTo>
                <a:lnTo>
                  <a:pt x="3966" y="12847"/>
                </a:lnTo>
                <a:lnTo>
                  <a:pt x="3674" y="12604"/>
                </a:lnTo>
                <a:lnTo>
                  <a:pt x="3407" y="12312"/>
                </a:lnTo>
                <a:lnTo>
                  <a:pt x="3188" y="11996"/>
                </a:lnTo>
                <a:lnTo>
                  <a:pt x="2969" y="11655"/>
                </a:lnTo>
                <a:lnTo>
                  <a:pt x="3066" y="11436"/>
                </a:lnTo>
                <a:lnTo>
                  <a:pt x="3139" y="11193"/>
                </a:lnTo>
                <a:lnTo>
                  <a:pt x="3236" y="10950"/>
                </a:lnTo>
                <a:lnTo>
                  <a:pt x="3358" y="10706"/>
                </a:lnTo>
                <a:lnTo>
                  <a:pt x="3626" y="10220"/>
                </a:lnTo>
                <a:lnTo>
                  <a:pt x="3869" y="9782"/>
                </a:lnTo>
                <a:lnTo>
                  <a:pt x="4161" y="9368"/>
                </a:lnTo>
                <a:lnTo>
                  <a:pt x="4453" y="8954"/>
                </a:lnTo>
                <a:lnTo>
                  <a:pt x="4769" y="8565"/>
                </a:lnTo>
                <a:lnTo>
                  <a:pt x="4794" y="8541"/>
                </a:lnTo>
                <a:lnTo>
                  <a:pt x="4769" y="8516"/>
                </a:lnTo>
                <a:lnTo>
                  <a:pt x="4745" y="8492"/>
                </a:lnTo>
                <a:lnTo>
                  <a:pt x="4721" y="8492"/>
                </a:lnTo>
                <a:lnTo>
                  <a:pt x="4331" y="8808"/>
                </a:lnTo>
                <a:lnTo>
                  <a:pt x="3991" y="9149"/>
                </a:lnTo>
                <a:lnTo>
                  <a:pt x="3699" y="9514"/>
                </a:lnTo>
                <a:lnTo>
                  <a:pt x="3407" y="9928"/>
                </a:lnTo>
                <a:lnTo>
                  <a:pt x="3236" y="10195"/>
                </a:lnTo>
                <a:lnTo>
                  <a:pt x="3042" y="10512"/>
                </a:lnTo>
                <a:lnTo>
                  <a:pt x="2871" y="10852"/>
                </a:lnTo>
                <a:lnTo>
                  <a:pt x="2798" y="11047"/>
                </a:lnTo>
                <a:lnTo>
                  <a:pt x="2750" y="11217"/>
                </a:lnTo>
                <a:lnTo>
                  <a:pt x="2579" y="10852"/>
                </a:lnTo>
                <a:lnTo>
                  <a:pt x="2458" y="10487"/>
                </a:lnTo>
                <a:lnTo>
                  <a:pt x="2579" y="10341"/>
                </a:lnTo>
                <a:lnTo>
                  <a:pt x="2652" y="10195"/>
                </a:lnTo>
                <a:lnTo>
                  <a:pt x="2798" y="9830"/>
                </a:lnTo>
                <a:lnTo>
                  <a:pt x="3236" y="8954"/>
                </a:lnTo>
                <a:lnTo>
                  <a:pt x="3455" y="8565"/>
                </a:lnTo>
                <a:lnTo>
                  <a:pt x="3699" y="8200"/>
                </a:lnTo>
                <a:lnTo>
                  <a:pt x="3966" y="7835"/>
                </a:lnTo>
                <a:lnTo>
                  <a:pt x="4185" y="7446"/>
                </a:lnTo>
                <a:lnTo>
                  <a:pt x="4210" y="7421"/>
                </a:lnTo>
                <a:lnTo>
                  <a:pt x="4185" y="7397"/>
                </a:lnTo>
                <a:lnTo>
                  <a:pt x="4161" y="7373"/>
                </a:lnTo>
                <a:lnTo>
                  <a:pt x="4137" y="7397"/>
                </a:lnTo>
                <a:lnTo>
                  <a:pt x="3966" y="7494"/>
                </a:lnTo>
                <a:lnTo>
                  <a:pt x="3820" y="7640"/>
                </a:lnTo>
                <a:lnTo>
                  <a:pt x="3674" y="7786"/>
                </a:lnTo>
                <a:lnTo>
                  <a:pt x="3528" y="7957"/>
                </a:lnTo>
                <a:lnTo>
                  <a:pt x="3285" y="8346"/>
                </a:lnTo>
                <a:lnTo>
                  <a:pt x="3066" y="8687"/>
                </a:lnTo>
                <a:lnTo>
                  <a:pt x="2798" y="9198"/>
                </a:lnTo>
                <a:lnTo>
                  <a:pt x="2555" y="9709"/>
                </a:lnTo>
                <a:lnTo>
                  <a:pt x="2458" y="9928"/>
                </a:lnTo>
                <a:lnTo>
                  <a:pt x="2360" y="10171"/>
                </a:lnTo>
                <a:lnTo>
                  <a:pt x="2239" y="9757"/>
                </a:lnTo>
                <a:lnTo>
                  <a:pt x="2166" y="9368"/>
                </a:lnTo>
                <a:lnTo>
                  <a:pt x="2239" y="9173"/>
                </a:lnTo>
                <a:lnTo>
                  <a:pt x="2385" y="8833"/>
                </a:lnTo>
                <a:lnTo>
                  <a:pt x="2555" y="8492"/>
                </a:lnTo>
                <a:lnTo>
                  <a:pt x="2725" y="8176"/>
                </a:lnTo>
                <a:lnTo>
                  <a:pt x="2920" y="7859"/>
                </a:lnTo>
                <a:lnTo>
                  <a:pt x="3309" y="7300"/>
                </a:lnTo>
                <a:lnTo>
                  <a:pt x="3528" y="7056"/>
                </a:lnTo>
                <a:lnTo>
                  <a:pt x="3747" y="6789"/>
                </a:lnTo>
                <a:lnTo>
                  <a:pt x="3893" y="6667"/>
                </a:lnTo>
                <a:lnTo>
                  <a:pt x="4088" y="6545"/>
                </a:lnTo>
                <a:lnTo>
                  <a:pt x="4234" y="6399"/>
                </a:lnTo>
                <a:lnTo>
                  <a:pt x="4380" y="6253"/>
                </a:lnTo>
                <a:lnTo>
                  <a:pt x="4356" y="6229"/>
                </a:lnTo>
                <a:lnTo>
                  <a:pt x="4283" y="6205"/>
                </a:lnTo>
                <a:lnTo>
                  <a:pt x="4185" y="6180"/>
                </a:lnTo>
                <a:lnTo>
                  <a:pt x="4064" y="6229"/>
                </a:lnTo>
                <a:lnTo>
                  <a:pt x="3942" y="6278"/>
                </a:lnTo>
                <a:lnTo>
                  <a:pt x="3820" y="6375"/>
                </a:lnTo>
                <a:lnTo>
                  <a:pt x="3699" y="6472"/>
                </a:lnTo>
                <a:lnTo>
                  <a:pt x="3455" y="6716"/>
                </a:lnTo>
                <a:lnTo>
                  <a:pt x="3236" y="6983"/>
                </a:lnTo>
                <a:lnTo>
                  <a:pt x="3017" y="7251"/>
                </a:lnTo>
                <a:lnTo>
                  <a:pt x="2750" y="7640"/>
                </a:lnTo>
                <a:lnTo>
                  <a:pt x="2579" y="7908"/>
                </a:lnTo>
                <a:lnTo>
                  <a:pt x="2409" y="8176"/>
                </a:lnTo>
                <a:lnTo>
                  <a:pt x="2239" y="8468"/>
                </a:lnTo>
                <a:lnTo>
                  <a:pt x="2093" y="8784"/>
                </a:lnTo>
                <a:lnTo>
                  <a:pt x="2093" y="8565"/>
                </a:lnTo>
                <a:lnTo>
                  <a:pt x="2093" y="8224"/>
                </a:lnTo>
                <a:lnTo>
                  <a:pt x="2239" y="7835"/>
                </a:lnTo>
                <a:lnTo>
                  <a:pt x="2385" y="7567"/>
                </a:lnTo>
                <a:lnTo>
                  <a:pt x="2506" y="7324"/>
                </a:lnTo>
                <a:lnTo>
                  <a:pt x="2823" y="6837"/>
                </a:lnTo>
                <a:lnTo>
                  <a:pt x="3139" y="6375"/>
                </a:lnTo>
                <a:lnTo>
                  <a:pt x="3309" y="6156"/>
                </a:lnTo>
                <a:lnTo>
                  <a:pt x="3504" y="5961"/>
                </a:lnTo>
                <a:lnTo>
                  <a:pt x="3723" y="5742"/>
                </a:lnTo>
                <a:lnTo>
                  <a:pt x="3942" y="5572"/>
                </a:lnTo>
                <a:lnTo>
                  <a:pt x="4161" y="5402"/>
                </a:lnTo>
                <a:lnTo>
                  <a:pt x="4404" y="5256"/>
                </a:lnTo>
                <a:lnTo>
                  <a:pt x="4429" y="5207"/>
                </a:lnTo>
                <a:lnTo>
                  <a:pt x="4429" y="5158"/>
                </a:lnTo>
                <a:lnTo>
                  <a:pt x="4380" y="5110"/>
                </a:lnTo>
                <a:lnTo>
                  <a:pt x="4331" y="5110"/>
                </a:lnTo>
                <a:lnTo>
                  <a:pt x="4088" y="5207"/>
                </a:lnTo>
                <a:lnTo>
                  <a:pt x="3845" y="5353"/>
                </a:lnTo>
                <a:lnTo>
                  <a:pt x="3626" y="5499"/>
                </a:lnTo>
                <a:lnTo>
                  <a:pt x="3431" y="5645"/>
                </a:lnTo>
                <a:lnTo>
                  <a:pt x="3236" y="5840"/>
                </a:lnTo>
                <a:lnTo>
                  <a:pt x="3042" y="6034"/>
                </a:lnTo>
                <a:lnTo>
                  <a:pt x="2701" y="6424"/>
                </a:lnTo>
                <a:lnTo>
                  <a:pt x="2409" y="6837"/>
                </a:lnTo>
                <a:lnTo>
                  <a:pt x="2166" y="7251"/>
                </a:lnTo>
                <a:lnTo>
                  <a:pt x="2239" y="6910"/>
                </a:lnTo>
                <a:lnTo>
                  <a:pt x="2312" y="6570"/>
                </a:lnTo>
                <a:lnTo>
                  <a:pt x="2409" y="6229"/>
                </a:lnTo>
                <a:lnTo>
                  <a:pt x="2531" y="5888"/>
                </a:lnTo>
                <a:lnTo>
                  <a:pt x="2774" y="5621"/>
                </a:lnTo>
                <a:lnTo>
                  <a:pt x="3042" y="5402"/>
                </a:lnTo>
                <a:lnTo>
                  <a:pt x="3626" y="4964"/>
                </a:lnTo>
                <a:lnTo>
                  <a:pt x="3650" y="4915"/>
                </a:lnTo>
                <a:lnTo>
                  <a:pt x="3650" y="4866"/>
                </a:lnTo>
                <a:lnTo>
                  <a:pt x="3626" y="4818"/>
                </a:lnTo>
                <a:lnTo>
                  <a:pt x="3407" y="4818"/>
                </a:lnTo>
                <a:lnTo>
                  <a:pt x="3261" y="4866"/>
                </a:lnTo>
                <a:lnTo>
                  <a:pt x="3090" y="4939"/>
                </a:lnTo>
                <a:lnTo>
                  <a:pt x="2944" y="5012"/>
                </a:lnTo>
                <a:lnTo>
                  <a:pt x="3236" y="4574"/>
                </a:lnTo>
                <a:lnTo>
                  <a:pt x="3577" y="4161"/>
                </a:lnTo>
                <a:lnTo>
                  <a:pt x="3747" y="3966"/>
                </a:lnTo>
                <a:lnTo>
                  <a:pt x="3942" y="3796"/>
                </a:lnTo>
                <a:lnTo>
                  <a:pt x="4137" y="3626"/>
                </a:lnTo>
                <a:lnTo>
                  <a:pt x="4356" y="3480"/>
                </a:lnTo>
                <a:lnTo>
                  <a:pt x="4623" y="3309"/>
                </a:lnTo>
                <a:lnTo>
                  <a:pt x="4867" y="3163"/>
                </a:lnTo>
                <a:lnTo>
                  <a:pt x="5426" y="2896"/>
                </a:lnTo>
                <a:lnTo>
                  <a:pt x="5986" y="2677"/>
                </a:lnTo>
                <a:lnTo>
                  <a:pt x="6594" y="2506"/>
                </a:lnTo>
                <a:lnTo>
                  <a:pt x="7178" y="2385"/>
                </a:lnTo>
                <a:lnTo>
                  <a:pt x="7786" y="2312"/>
                </a:lnTo>
                <a:lnTo>
                  <a:pt x="8419" y="2287"/>
                </a:lnTo>
                <a:close/>
                <a:moveTo>
                  <a:pt x="2506" y="11947"/>
                </a:moveTo>
                <a:lnTo>
                  <a:pt x="2798" y="12410"/>
                </a:lnTo>
                <a:lnTo>
                  <a:pt x="2969" y="12628"/>
                </a:lnTo>
                <a:lnTo>
                  <a:pt x="3139" y="12823"/>
                </a:lnTo>
                <a:lnTo>
                  <a:pt x="3334" y="12993"/>
                </a:lnTo>
                <a:lnTo>
                  <a:pt x="3528" y="13188"/>
                </a:lnTo>
                <a:lnTo>
                  <a:pt x="3723" y="13334"/>
                </a:lnTo>
                <a:lnTo>
                  <a:pt x="3918" y="13480"/>
                </a:lnTo>
                <a:lnTo>
                  <a:pt x="3528" y="13675"/>
                </a:lnTo>
                <a:lnTo>
                  <a:pt x="3309" y="13748"/>
                </a:lnTo>
                <a:lnTo>
                  <a:pt x="3090" y="13821"/>
                </a:lnTo>
                <a:lnTo>
                  <a:pt x="2871" y="13845"/>
                </a:lnTo>
                <a:lnTo>
                  <a:pt x="2677" y="13845"/>
                </a:lnTo>
                <a:lnTo>
                  <a:pt x="2506" y="13796"/>
                </a:lnTo>
                <a:lnTo>
                  <a:pt x="2409" y="13772"/>
                </a:lnTo>
                <a:lnTo>
                  <a:pt x="2336" y="13723"/>
                </a:lnTo>
                <a:lnTo>
                  <a:pt x="2239" y="13626"/>
                </a:lnTo>
                <a:lnTo>
                  <a:pt x="2190" y="13553"/>
                </a:lnTo>
                <a:lnTo>
                  <a:pt x="2141" y="13456"/>
                </a:lnTo>
                <a:lnTo>
                  <a:pt x="2117" y="13358"/>
                </a:lnTo>
                <a:lnTo>
                  <a:pt x="2117" y="13139"/>
                </a:lnTo>
                <a:lnTo>
                  <a:pt x="2166" y="12896"/>
                </a:lnTo>
                <a:lnTo>
                  <a:pt x="2239" y="12653"/>
                </a:lnTo>
                <a:lnTo>
                  <a:pt x="2336" y="12410"/>
                </a:lnTo>
                <a:lnTo>
                  <a:pt x="2506" y="11947"/>
                </a:lnTo>
                <a:close/>
                <a:moveTo>
                  <a:pt x="14064" y="6570"/>
                </a:moveTo>
                <a:lnTo>
                  <a:pt x="14113" y="6740"/>
                </a:lnTo>
                <a:lnTo>
                  <a:pt x="14162" y="6910"/>
                </a:lnTo>
                <a:lnTo>
                  <a:pt x="14210" y="7105"/>
                </a:lnTo>
                <a:lnTo>
                  <a:pt x="14235" y="7324"/>
                </a:lnTo>
                <a:lnTo>
                  <a:pt x="14235" y="7713"/>
                </a:lnTo>
                <a:lnTo>
                  <a:pt x="14235" y="8078"/>
                </a:lnTo>
                <a:lnTo>
                  <a:pt x="14235" y="8541"/>
                </a:lnTo>
                <a:lnTo>
                  <a:pt x="14210" y="9003"/>
                </a:lnTo>
                <a:lnTo>
                  <a:pt x="14162" y="9465"/>
                </a:lnTo>
                <a:lnTo>
                  <a:pt x="14064" y="9928"/>
                </a:lnTo>
                <a:lnTo>
                  <a:pt x="13943" y="10341"/>
                </a:lnTo>
                <a:lnTo>
                  <a:pt x="13797" y="10731"/>
                </a:lnTo>
                <a:lnTo>
                  <a:pt x="13602" y="11120"/>
                </a:lnTo>
                <a:lnTo>
                  <a:pt x="13383" y="11485"/>
                </a:lnTo>
                <a:lnTo>
                  <a:pt x="13140" y="11850"/>
                </a:lnTo>
                <a:lnTo>
                  <a:pt x="12848" y="12166"/>
                </a:lnTo>
                <a:lnTo>
                  <a:pt x="12556" y="12483"/>
                </a:lnTo>
                <a:lnTo>
                  <a:pt x="12239" y="12799"/>
                </a:lnTo>
                <a:lnTo>
                  <a:pt x="12191" y="12726"/>
                </a:lnTo>
                <a:lnTo>
                  <a:pt x="12142" y="12701"/>
                </a:lnTo>
                <a:lnTo>
                  <a:pt x="12020" y="12628"/>
                </a:lnTo>
                <a:lnTo>
                  <a:pt x="11972" y="12628"/>
                </a:lnTo>
                <a:lnTo>
                  <a:pt x="11947" y="12653"/>
                </a:lnTo>
                <a:lnTo>
                  <a:pt x="11947" y="12677"/>
                </a:lnTo>
                <a:lnTo>
                  <a:pt x="11947" y="12726"/>
                </a:lnTo>
                <a:lnTo>
                  <a:pt x="11996" y="12774"/>
                </a:lnTo>
                <a:lnTo>
                  <a:pt x="12020" y="12823"/>
                </a:lnTo>
                <a:lnTo>
                  <a:pt x="12045" y="12969"/>
                </a:lnTo>
                <a:lnTo>
                  <a:pt x="11680" y="13237"/>
                </a:lnTo>
                <a:lnTo>
                  <a:pt x="11582" y="13018"/>
                </a:lnTo>
                <a:lnTo>
                  <a:pt x="11558" y="12896"/>
                </a:lnTo>
                <a:lnTo>
                  <a:pt x="11534" y="12774"/>
                </a:lnTo>
                <a:lnTo>
                  <a:pt x="11509" y="12726"/>
                </a:lnTo>
                <a:lnTo>
                  <a:pt x="11461" y="12701"/>
                </a:lnTo>
                <a:lnTo>
                  <a:pt x="11412" y="12726"/>
                </a:lnTo>
                <a:lnTo>
                  <a:pt x="11388" y="12774"/>
                </a:lnTo>
                <a:lnTo>
                  <a:pt x="11363" y="13115"/>
                </a:lnTo>
                <a:lnTo>
                  <a:pt x="11363" y="13285"/>
                </a:lnTo>
                <a:lnTo>
                  <a:pt x="11388" y="13431"/>
                </a:lnTo>
                <a:lnTo>
                  <a:pt x="11266" y="13529"/>
                </a:lnTo>
                <a:lnTo>
                  <a:pt x="11096" y="13626"/>
                </a:lnTo>
                <a:lnTo>
                  <a:pt x="11023" y="13310"/>
                </a:lnTo>
                <a:lnTo>
                  <a:pt x="10925" y="12993"/>
                </a:lnTo>
                <a:lnTo>
                  <a:pt x="10877" y="12969"/>
                </a:lnTo>
                <a:lnTo>
                  <a:pt x="10828" y="12993"/>
                </a:lnTo>
                <a:lnTo>
                  <a:pt x="10779" y="13188"/>
                </a:lnTo>
                <a:lnTo>
                  <a:pt x="10779" y="13383"/>
                </a:lnTo>
                <a:lnTo>
                  <a:pt x="10804" y="13577"/>
                </a:lnTo>
                <a:lnTo>
                  <a:pt x="10852" y="13772"/>
                </a:lnTo>
                <a:lnTo>
                  <a:pt x="10487" y="13918"/>
                </a:lnTo>
                <a:lnTo>
                  <a:pt x="10487" y="13821"/>
                </a:lnTo>
                <a:lnTo>
                  <a:pt x="10463" y="13480"/>
                </a:lnTo>
                <a:lnTo>
                  <a:pt x="10439" y="13310"/>
                </a:lnTo>
                <a:lnTo>
                  <a:pt x="10414" y="13139"/>
                </a:lnTo>
                <a:lnTo>
                  <a:pt x="10390" y="13091"/>
                </a:lnTo>
                <a:lnTo>
                  <a:pt x="10293" y="13091"/>
                </a:lnTo>
                <a:lnTo>
                  <a:pt x="10268" y="13139"/>
                </a:lnTo>
                <a:lnTo>
                  <a:pt x="10195" y="13480"/>
                </a:lnTo>
                <a:lnTo>
                  <a:pt x="10195" y="13821"/>
                </a:lnTo>
                <a:lnTo>
                  <a:pt x="10171" y="14040"/>
                </a:lnTo>
                <a:lnTo>
                  <a:pt x="9782" y="14186"/>
                </a:lnTo>
                <a:lnTo>
                  <a:pt x="9806" y="13845"/>
                </a:lnTo>
                <a:lnTo>
                  <a:pt x="9879" y="13504"/>
                </a:lnTo>
                <a:lnTo>
                  <a:pt x="9928" y="13164"/>
                </a:lnTo>
                <a:lnTo>
                  <a:pt x="9952" y="12823"/>
                </a:lnTo>
                <a:lnTo>
                  <a:pt x="9952" y="12774"/>
                </a:lnTo>
                <a:lnTo>
                  <a:pt x="9928" y="12750"/>
                </a:lnTo>
                <a:lnTo>
                  <a:pt x="9879" y="12726"/>
                </a:lnTo>
                <a:lnTo>
                  <a:pt x="9806" y="12750"/>
                </a:lnTo>
                <a:lnTo>
                  <a:pt x="9757" y="12799"/>
                </a:lnTo>
                <a:lnTo>
                  <a:pt x="9636" y="13139"/>
                </a:lnTo>
                <a:lnTo>
                  <a:pt x="9490" y="13504"/>
                </a:lnTo>
                <a:lnTo>
                  <a:pt x="9417" y="13894"/>
                </a:lnTo>
                <a:lnTo>
                  <a:pt x="9392" y="14088"/>
                </a:lnTo>
                <a:lnTo>
                  <a:pt x="9368" y="14283"/>
                </a:lnTo>
                <a:lnTo>
                  <a:pt x="9125" y="14332"/>
                </a:lnTo>
                <a:lnTo>
                  <a:pt x="9125" y="14064"/>
                </a:lnTo>
                <a:lnTo>
                  <a:pt x="9149" y="13821"/>
                </a:lnTo>
                <a:lnTo>
                  <a:pt x="9173" y="13431"/>
                </a:lnTo>
                <a:lnTo>
                  <a:pt x="9222" y="13237"/>
                </a:lnTo>
                <a:lnTo>
                  <a:pt x="9246" y="13139"/>
                </a:lnTo>
                <a:lnTo>
                  <a:pt x="9295" y="13091"/>
                </a:lnTo>
                <a:lnTo>
                  <a:pt x="9295" y="13066"/>
                </a:lnTo>
                <a:lnTo>
                  <a:pt x="9295" y="13042"/>
                </a:lnTo>
                <a:lnTo>
                  <a:pt x="9246" y="13042"/>
                </a:lnTo>
                <a:lnTo>
                  <a:pt x="9173" y="13091"/>
                </a:lnTo>
                <a:lnTo>
                  <a:pt x="9125" y="13139"/>
                </a:lnTo>
                <a:lnTo>
                  <a:pt x="9027" y="13310"/>
                </a:lnTo>
                <a:lnTo>
                  <a:pt x="8954" y="13480"/>
                </a:lnTo>
                <a:lnTo>
                  <a:pt x="8906" y="13650"/>
                </a:lnTo>
                <a:lnTo>
                  <a:pt x="8808" y="13991"/>
                </a:lnTo>
                <a:lnTo>
                  <a:pt x="8784" y="14210"/>
                </a:lnTo>
                <a:lnTo>
                  <a:pt x="8784" y="14405"/>
                </a:lnTo>
                <a:lnTo>
                  <a:pt x="8443" y="14453"/>
                </a:lnTo>
                <a:lnTo>
                  <a:pt x="8443" y="14332"/>
                </a:lnTo>
                <a:lnTo>
                  <a:pt x="8492" y="13894"/>
                </a:lnTo>
                <a:lnTo>
                  <a:pt x="8589" y="13456"/>
                </a:lnTo>
                <a:lnTo>
                  <a:pt x="8735" y="13042"/>
                </a:lnTo>
                <a:lnTo>
                  <a:pt x="8833" y="12847"/>
                </a:lnTo>
                <a:lnTo>
                  <a:pt x="8930" y="12653"/>
                </a:lnTo>
                <a:lnTo>
                  <a:pt x="8930" y="12628"/>
                </a:lnTo>
                <a:lnTo>
                  <a:pt x="8906" y="12580"/>
                </a:lnTo>
                <a:lnTo>
                  <a:pt x="8881" y="12580"/>
                </a:lnTo>
                <a:lnTo>
                  <a:pt x="8857" y="12604"/>
                </a:lnTo>
                <a:lnTo>
                  <a:pt x="8687" y="12799"/>
                </a:lnTo>
                <a:lnTo>
                  <a:pt x="8516" y="12993"/>
                </a:lnTo>
                <a:lnTo>
                  <a:pt x="8395" y="13237"/>
                </a:lnTo>
                <a:lnTo>
                  <a:pt x="8297" y="13456"/>
                </a:lnTo>
                <a:lnTo>
                  <a:pt x="8200" y="13723"/>
                </a:lnTo>
                <a:lnTo>
                  <a:pt x="8127" y="13967"/>
                </a:lnTo>
                <a:lnTo>
                  <a:pt x="8103" y="14234"/>
                </a:lnTo>
                <a:lnTo>
                  <a:pt x="8078" y="14478"/>
                </a:lnTo>
                <a:lnTo>
                  <a:pt x="7762" y="14502"/>
                </a:lnTo>
                <a:lnTo>
                  <a:pt x="7811" y="14259"/>
                </a:lnTo>
                <a:lnTo>
                  <a:pt x="7859" y="14113"/>
                </a:lnTo>
                <a:lnTo>
                  <a:pt x="7908" y="13967"/>
                </a:lnTo>
                <a:lnTo>
                  <a:pt x="7957" y="13796"/>
                </a:lnTo>
                <a:lnTo>
                  <a:pt x="7981" y="13650"/>
                </a:lnTo>
                <a:lnTo>
                  <a:pt x="7957" y="13602"/>
                </a:lnTo>
                <a:lnTo>
                  <a:pt x="7932" y="13577"/>
                </a:lnTo>
                <a:lnTo>
                  <a:pt x="7884" y="13577"/>
                </a:lnTo>
                <a:lnTo>
                  <a:pt x="7811" y="13626"/>
                </a:lnTo>
                <a:lnTo>
                  <a:pt x="7738" y="13699"/>
                </a:lnTo>
                <a:lnTo>
                  <a:pt x="7689" y="13772"/>
                </a:lnTo>
                <a:lnTo>
                  <a:pt x="7640" y="13869"/>
                </a:lnTo>
                <a:lnTo>
                  <a:pt x="7567" y="14064"/>
                </a:lnTo>
                <a:lnTo>
                  <a:pt x="7519" y="14259"/>
                </a:lnTo>
                <a:lnTo>
                  <a:pt x="7446" y="14526"/>
                </a:lnTo>
                <a:lnTo>
                  <a:pt x="7105" y="14526"/>
                </a:lnTo>
                <a:lnTo>
                  <a:pt x="7129" y="14380"/>
                </a:lnTo>
                <a:lnTo>
                  <a:pt x="7178" y="14210"/>
                </a:lnTo>
                <a:lnTo>
                  <a:pt x="7300" y="13894"/>
                </a:lnTo>
                <a:lnTo>
                  <a:pt x="7421" y="13577"/>
                </a:lnTo>
                <a:lnTo>
                  <a:pt x="7421" y="13529"/>
                </a:lnTo>
                <a:lnTo>
                  <a:pt x="7397" y="13504"/>
                </a:lnTo>
                <a:lnTo>
                  <a:pt x="7324" y="13504"/>
                </a:lnTo>
                <a:lnTo>
                  <a:pt x="7154" y="13650"/>
                </a:lnTo>
                <a:lnTo>
                  <a:pt x="7008" y="13821"/>
                </a:lnTo>
                <a:lnTo>
                  <a:pt x="6886" y="13991"/>
                </a:lnTo>
                <a:lnTo>
                  <a:pt x="6789" y="14210"/>
                </a:lnTo>
                <a:lnTo>
                  <a:pt x="6740" y="14332"/>
                </a:lnTo>
                <a:lnTo>
                  <a:pt x="6716" y="14502"/>
                </a:lnTo>
                <a:lnTo>
                  <a:pt x="6497" y="14453"/>
                </a:lnTo>
                <a:lnTo>
                  <a:pt x="6302" y="14380"/>
                </a:lnTo>
                <a:lnTo>
                  <a:pt x="5889" y="14210"/>
                </a:lnTo>
                <a:lnTo>
                  <a:pt x="7008" y="13358"/>
                </a:lnTo>
                <a:lnTo>
                  <a:pt x="8078" y="12458"/>
                </a:lnTo>
                <a:lnTo>
                  <a:pt x="8881" y="11777"/>
                </a:lnTo>
                <a:lnTo>
                  <a:pt x="9271" y="11436"/>
                </a:lnTo>
                <a:lnTo>
                  <a:pt x="9684" y="11120"/>
                </a:lnTo>
                <a:lnTo>
                  <a:pt x="10463" y="10512"/>
                </a:lnTo>
                <a:lnTo>
                  <a:pt x="10828" y="10195"/>
                </a:lnTo>
                <a:lnTo>
                  <a:pt x="11193" y="9855"/>
                </a:lnTo>
                <a:lnTo>
                  <a:pt x="11388" y="9636"/>
                </a:lnTo>
                <a:lnTo>
                  <a:pt x="11582" y="9417"/>
                </a:lnTo>
                <a:lnTo>
                  <a:pt x="11923" y="8930"/>
                </a:lnTo>
                <a:lnTo>
                  <a:pt x="12264" y="8443"/>
                </a:lnTo>
                <a:lnTo>
                  <a:pt x="12434" y="8200"/>
                </a:lnTo>
                <a:lnTo>
                  <a:pt x="12629" y="7981"/>
                </a:lnTo>
                <a:lnTo>
                  <a:pt x="12969" y="7616"/>
                </a:lnTo>
                <a:lnTo>
                  <a:pt x="13334" y="7251"/>
                </a:lnTo>
                <a:lnTo>
                  <a:pt x="13699" y="6910"/>
                </a:lnTo>
                <a:lnTo>
                  <a:pt x="14064" y="6570"/>
                </a:lnTo>
                <a:close/>
                <a:moveTo>
                  <a:pt x="14356" y="1460"/>
                </a:moveTo>
                <a:lnTo>
                  <a:pt x="14575" y="1509"/>
                </a:lnTo>
                <a:lnTo>
                  <a:pt x="14721" y="1582"/>
                </a:lnTo>
                <a:lnTo>
                  <a:pt x="14843" y="1679"/>
                </a:lnTo>
                <a:lnTo>
                  <a:pt x="14916" y="1825"/>
                </a:lnTo>
                <a:lnTo>
                  <a:pt x="14964" y="1971"/>
                </a:lnTo>
                <a:lnTo>
                  <a:pt x="14989" y="2141"/>
                </a:lnTo>
                <a:lnTo>
                  <a:pt x="14964" y="2312"/>
                </a:lnTo>
                <a:lnTo>
                  <a:pt x="14940" y="2506"/>
                </a:lnTo>
                <a:lnTo>
                  <a:pt x="14867" y="2701"/>
                </a:lnTo>
                <a:lnTo>
                  <a:pt x="14721" y="3090"/>
                </a:lnTo>
                <a:lnTo>
                  <a:pt x="14551" y="3455"/>
                </a:lnTo>
                <a:lnTo>
                  <a:pt x="14381" y="3747"/>
                </a:lnTo>
                <a:lnTo>
                  <a:pt x="14162" y="4112"/>
                </a:lnTo>
                <a:lnTo>
                  <a:pt x="13918" y="4477"/>
                </a:lnTo>
                <a:lnTo>
                  <a:pt x="13432" y="5183"/>
                </a:lnTo>
                <a:lnTo>
                  <a:pt x="12385" y="6545"/>
                </a:lnTo>
                <a:lnTo>
                  <a:pt x="12045" y="7008"/>
                </a:lnTo>
                <a:lnTo>
                  <a:pt x="11704" y="7421"/>
                </a:lnTo>
                <a:lnTo>
                  <a:pt x="11339" y="7835"/>
                </a:lnTo>
                <a:lnTo>
                  <a:pt x="10950" y="8224"/>
                </a:lnTo>
                <a:lnTo>
                  <a:pt x="10560" y="8614"/>
                </a:lnTo>
                <a:lnTo>
                  <a:pt x="10171" y="9003"/>
                </a:lnTo>
                <a:lnTo>
                  <a:pt x="9319" y="9733"/>
                </a:lnTo>
                <a:lnTo>
                  <a:pt x="8565" y="10341"/>
                </a:lnTo>
                <a:lnTo>
                  <a:pt x="7835" y="10974"/>
                </a:lnTo>
                <a:lnTo>
                  <a:pt x="7129" y="11607"/>
                </a:lnTo>
                <a:lnTo>
                  <a:pt x="6789" y="11947"/>
                </a:lnTo>
                <a:lnTo>
                  <a:pt x="6448" y="12288"/>
                </a:lnTo>
                <a:lnTo>
                  <a:pt x="5791" y="12945"/>
                </a:lnTo>
                <a:lnTo>
                  <a:pt x="5134" y="13602"/>
                </a:lnTo>
                <a:lnTo>
                  <a:pt x="4794" y="13918"/>
                </a:lnTo>
                <a:lnTo>
                  <a:pt x="4429" y="14210"/>
                </a:lnTo>
                <a:lnTo>
                  <a:pt x="4064" y="14478"/>
                </a:lnTo>
                <a:lnTo>
                  <a:pt x="3674" y="14745"/>
                </a:lnTo>
                <a:lnTo>
                  <a:pt x="3431" y="14891"/>
                </a:lnTo>
                <a:lnTo>
                  <a:pt x="3115" y="15037"/>
                </a:lnTo>
                <a:lnTo>
                  <a:pt x="2750" y="15208"/>
                </a:lnTo>
                <a:lnTo>
                  <a:pt x="2360" y="15305"/>
                </a:lnTo>
                <a:lnTo>
                  <a:pt x="2166" y="15354"/>
                </a:lnTo>
                <a:lnTo>
                  <a:pt x="1971" y="15378"/>
                </a:lnTo>
                <a:lnTo>
                  <a:pt x="1776" y="15402"/>
                </a:lnTo>
                <a:lnTo>
                  <a:pt x="1606" y="15378"/>
                </a:lnTo>
                <a:lnTo>
                  <a:pt x="1460" y="15329"/>
                </a:lnTo>
                <a:lnTo>
                  <a:pt x="1314" y="15256"/>
                </a:lnTo>
                <a:lnTo>
                  <a:pt x="1192" y="15159"/>
                </a:lnTo>
                <a:lnTo>
                  <a:pt x="1095" y="15037"/>
                </a:lnTo>
                <a:lnTo>
                  <a:pt x="1022" y="14867"/>
                </a:lnTo>
                <a:lnTo>
                  <a:pt x="973" y="14672"/>
                </a:lnTo>
                <a:lnTo>
                  <a:pt x="973" y="14478"/>
                </a:lnTo>
                <a:lnTo>
                  <a:pt x="973" y="14283"/>
                </a:lnTo>
                <a:lnTo>
                  <a:pt x="998" y="14064"/>
                </a:lnTo>
                <a:lnTo>
                  <a:pt x="1046" y="13869"/>
                </a:lnTo>
                <a:lnTo>
                  <a:pt x="1168" y="13456"/>
                </a:lnTo>
                <a:lnTo>
                  <a:pt x="1752" y="12288"/>
                </a:lnTo>
                <a:lnTo>
                  <a:pt x="2020" y="11753"/>
                </a:lnTo>
                <a:lnTo>
                  <a:pt x="2141" y="11558"/>
                </a:lnTo>
                <a:lnTo>
                  <a:pt x="2190" y="11485"/>
                </a:lnTo>
                <a:lnTo>
                  <a:pt x="2239" y="11436"/>
                </a:lnTo>
                <a:lnTo>
                  <a:pt x="2287" y="11534"/>
                </a:lnTo>
                <a:lnTo>
                  <a:pt x="2263" y="11558"/>
                </a:lnTo>
                <a:lnTo>
                  <a:pt x="1995" y="12118"/>
                </a:lnTo>
                <a:lnTo>
                  <a:pt x="1874" y="12410"/>
                </a:lnTo>
                <a:lnTo>
                  <a:pt x="1776" y="12701"/>
                </a:lnTo>
                <a:lnTo>
                  <a:pt x="1703" y="12993"/>
                </a:lnTo>
                <a:lnTo>
                  <a:pt x="1703" y="13139"/>
                </a:lnTo>
                <a:lnTo>
                  <a:pt x="1703" y="13285"/>
                </a:lnTo>
                <a:lnTo>
                  <a:pt x="1703" y="13431"/>
                </a:lnTo>
                <a:lnTo>
                  <a:pt x="1728" y="13577"/>
                </a:lnTo>
                <a:lnTo>
                  <a:pt x="1776" y="13723"/>
                </a:lnTo>
                <a:lnTo>
                  <a:pt x="1849" y="13869"/>
                </a:lnTo>
                <a:lnTo>
                  <a:pt x="1922" y="13967"/>
                </a:lnTo>
                <a:lnTo>
                  <a:pt x="2020" y="14064"/>
                </a:lnTo>
                <a:lnTo>
                  <a:pt x="2117" y="14137"/>
                </a:lnTo>
                <a:lnTo>
                  <a:pt x="2214" y="14210"/>
                </a:lnTo>
                <a:lnTo>
                  <a:pt x="2336" y="14234"/>
                </a:lnTo>
                <a:lnTo>
                  <a:pt x="2458" y="14283"/>
                </a:lnTo>
                <a:lnTo>
                  <a:pt x="2701" y="14283"/>
                </a:lnTo>
                <a:lnTo>
                  <a:pt x="2969" y="14259"/>
                </a:lnTo>
                <a:lnTo>
                  <a:pt x="3236" y="14210"/>
                </a:lnTo>
                <a:lnTo>
                  <a:pt x="3480" y="14137"/>
                </a:lnTo>
                <a:lnTo>
                  <a:pt x="3674" y="14040"/>
                </a:lnTo>
                <a:lnTo>
                  <a:pt x="4064" y="13869"/>
                </a:lnTo>
                <a:lnTo>
                  <a:pt x="4404" y="13650"/>
                </a:lnTo>
                <a:lnTo>
                  <a:pt x="4745" y="13407"/>
                </a:lnTo>
                <a:lnTo>
                  <a:pt x="5086" y="13139"/>
                </a:lnTo>
                <a:lnTo>
                  <a:pt x="5718" y="12580"/>
                </a:lnTo>
                <a:lnTo>
                  <a:pt x="6351" y="12020"/>
                </a:lnTo>
                <a:lnTo>
                  <a:pt x="7056" y="11315"/>
                </a:lnTo>
                <a:lnTo>
                  <a:pt x="7762" y="10585"/>
                </a:lnTo>
                <a:lnTo>
                  <a:pt x="8443" y="9855"/>
                </a:lnTo>
                <a:lnTo>
                  <a:pt x="9149" y="9125"/>
                </a:lnTo>
                <a:lnTo>
                  <a:pt x="10585" y="7665"/>
                </a:lnTo>
                <a:lnTo>
                  <a:pt x="11315" y="6910"/>
                </a:lnTo>
                <a:lnTo>
                  <a:pt x="12045" y="6180"/>
                </a:lnTo>
                <a:lnTo>
                  <a:pt x="12580" y="5596"/>
                </a:lnTo>
                <a:lnTo>
                  <a:pt x="13091" y="4988"/>
                </a:lnTo>
                <a:lnTo>
                  <a:pt x="13334" y="4672"/>
                </a:lnTo>
                <a:lnTo>
                  <a:pt x="13553" y="4356"/>
                </a:lnTo>
                <a:lnTo>
                  <a:pt x="13772" y="4015"/>
                </a:lnTo>
                <a:lnTo>
                  <a:pt x="13943" y="3674"/>
                </a:lnTo>
                <a:lnTo>
                  <a:pt x="14040" y="3407"/>
                </a:lnTo>
                <a:lnTo>
                  <a:pt x="14113" y="3163"/>
                </a:lnTo>
                <a:lnTo>
                  <a:pt x="14162" y="2896"/>
                </a:lnTo>
                <a:lnTo>
                  <a:pt x="14186" y="2628"/>
                </a:lnTo>
                <a:lnTo>
                  <a:pt x="14137" y="2385"/>
                </a:lnTo>
                <a:lnTo>
                  <a:pt x="14089" y="2263"/>
                </a:lnTo>
                <a:lnTo>
                  <a:pt x="14040" y="2141"/>
                </a:lnTo>
                <a:lnTo>
                  <a:pt x="13967" y="2044"/>
                </a:lnTo>
                <a:lnTo>
                  <a:pt x="13894" y="1947"/>
                </a:lnTo>
                <a:lnTo>
                  <a:pt x="13772" y="1849"/>
                </a:lnTo>
                <a:lnTo>
                  <a:pt x="13651" y="1776"/>
                </a:lnTo>
                <a:lnTo>
                  <a:pt x="13480" y="1703"/>
                </a:lnTo>
                <a:lnTo>
                  <a:pt x="13334" y="1679"/>
                </a:lnTo>
                <a:lnTo>
                  <a:pt x="12994" y="1679"/>
                </a:lnTo>
                <a:lnTo>
                  <a:pt x="13261" y="1606"/>
                </a:lnTo>
                <a:lnTo>
                  <a:pt x="13529" y="1533"/>
                </a:lnTo>
                <a:lnTo>
                  <a:pt x="13821" y="1484"/>
                </a:lnTo>
                <a:lnTo>
                  <a:pt x="14113" y="1460"/>
                </a:lnTo>
                <a:close/>
                <a:moveTo>
                  <a:pt x="15573" y="535"/>
                </a:moveTo>
                <a:lnTo>
                  <a:pt x="15694" y="584"/>
                </a:lnTo>
                <a:lnTo>
                  <a:pt x="15767" y="633"/>
                </a:lnTo>
                <a:lnTo>
                  <a:pt x="15816" y="681"/>
                </a:lnTo>
                <a:lnTo>
                  <a:pt x="15840" y="754"/>
                </a:lnTo>
                <a:lnTo>
                  <a:pt x="15889" y="852"/>
                </a:lnTo>
                <a:lnTo>
                  <a:pt x="15938" y="1119"/>
                </a:lnTo>
                <a:lnTo>
                  <a:pt x="15938" y="1387"/>
                </a:lnTo>
                <a:lnTo>
                  <a:pt x="15913" y="1679"/>
                </a:lnTo>
                <a:lnTo>
                  <a:pt x="15865" y="1971"/>
                </a:lnTo>
                <a:lnTo>
                  <a:pt x="15719" y="2531"/>
                </a:lnTo>
                <a:lnTo>
                  <a:pt x="15548" y="3066"/>
                </a:lnTo>
                <a:lnTo>
                  <a:pt x="15378" y="3577"/>
                </a:lnTo>
                <a:lnTo>
                  <a:pt x="15159" y="4088"/>
                </a:lnTo>
                <a:lnTo>
                  <a:pt x="14916" y="4574"/>
                </a:lnTo>
                <a:lnTo>
                  <a:pt x="14624" y="5061"/>
                </a:lnTo>
                <a:lnTo>
                  <a:pt x="14332" y="5499"/>
                </a:lnTo>
                <a:lnTo>
                  <a:pt x="13991" y="5937"/>
                </a:lnTo>
                <a:lnTo>
                  <a:pt x="13626" y="6351"/>
                </a:lnTo>
                <a:lnTo>
                  <a:pt x="13261" y="6740"/>
                </a:lnTo>
                <a:lnTo>
                  <a:pt x="12604" y="7397"/>
                </a:lnTo>
                <a:lnTo>
                  <a:pt x="12288" y="7738"/>
                </a:lnTo>
                <a:lnTo>
                  <a:pt x="11996" y="8103"/>
                </a:lnTo>
                <a:lnTo>
                  <a:pt x="11363" y="8979"/>
                </a:lnTo>
                <a:lnTo>
                  <a:pt x="11047" y="9392"/>
                </a:lnTo>
                <a:lnTo>
                  <a:pt x="10877" y="9611"/>
                </a:lnTo>
                <a:lnTo>
                  <a:pt x="10682" y="9806"/>
                </a:lnTo>
                <a:lnTo>
                  <a:pt x="10293" y="10122"/>
                </a:lnTo>
                <a:lnTo>
                  <a:pt x="9903" y="10439"/>
                </a:lnTo>
                <a:lnTo>
                  <a:pt x="9100" y="11047"/>
                </a:lnTo>
                <a:lnTo>
                  <a:pt x="8687" y="11388"/>
                </a:lnTo>
                <a:lnTo>
                  <a:pt x="8297" y="11728"/>
                </a:lnTo>
                <a:lnTo>
                  <a:pt x="7519" y="12410"/>
                </a:lnTo>
                <a:lnTo>
                  <a:pt x="6837" y="12969"/>
                </a:lnTo>
                <a:lnTo>
                  <a:pt x="6156" y="13529"/>
                </a:lnTo>
                <a:lnTo>
                  <a:pt x="5475" y="14064"/>
                </a:lnTo>
                <a:lnTo>
                  <a:pt x="4769" y="14575"/>
                </a:lnTo>
                <a:lnTo>
                  <a:pt x="4283" y="14916"/>
                </a:lnTo>
                <a:lnTo>
                  <a:pt x="3796" y="15208"/>
                </a:lnTo>
                <a:lnTo>
                  <a:pt x="3285" y="15500"/>
                </a:lnTo>
                <a:lnTo>
                  <a:pt x="2750" y="15767"/>
                </a:lnTo>
                <a:lnTo>
                  <a:pt x="2287" y="15962"/>
                </a:lnTo>
                <a:lnTo>
                  <a:pt x="2020" y="16059"/>
                </a:lnTo>
                <a:lnTo>
                  <a:pt x="1752" y="16132"/>
                </a:lnTo>
                <a:lnTo>
                  <a:pt x="1484" y="16205"/>
                </a:lnTo>
                <a:lnTo>
                  <a:pt x="1217" y="16230"/>
                </a:lnTo>
                <a:lnTo>
                  <a:pt x="949" y="16205"/>
                </a:lnTo>
                <a:lnTo>
                  <a:pt x="827" y="16181"/>
                </a:lnTo>
                <a:lnTo>
                  <a:pt x="730" y="16132"/>
                </a:lnTo>
                <a:lnTo>
                  <a:pt x="633" y="16084"/>
                </a:lnTo>
                <a:lnTo>
                  <a:pt x="560" y="16011"/>
                </a:lnTo>
                <a:lnTo>
                  <a:pt x="511" y="15938"/>
                </a:lnTo>
                <a:lnTo>
                  <a:pt x="462" y="15840"/>
                </a:lnTo>
                <a:lnTo>
                  <a:pt x="438" y="15646"/>
                </a:lnTo>
                <a:lnTo>
                  <a:pt x="438" y="15402"/>
                </a:lnTo>
                <a:lnTo>
                  <a:pt x="487" y="15159"/>
                </a:lnTo>
                <a:lnTo>
                  <a:pt x="560" y="14891"/>
                </a:lnTo>
                <a:lnTo>
                  <a:pt x="754" y="14405"/>
                </a:lnTo>
                <a:lnTo>
                  <a:pt x="754" y="14599"/>
                </a:lnTo>
                <a:lnTo>
                  <a:pt x="754" y="14794"/>
                </a:lnTo>
                <a:lnTo>
                  <a:pt x="803" y="14964"/>
                </a:lnTo>
                <a:lnTo>
                  <a:pt x="827" y="15110"/>
                </a:lnTo>
                <a:lnTo>
                  <a:pt x="900" y="15232"/>
                </a:lnTo>
                <a:lnTo>
                  <a:pt x="973" y="15354"/>
                </a:lnTo>
                <a:lnTo>
                  <a:pt x="1046" y="15427"/>
                </a:lnTo>
                <a:lnTo>
                  <a:pt x="1144" y="15500"/>
                </a:lnTo>
                <a:lnTo>
                  <a:pt x="1241" y="15573"/>
                </a:lnTo>
                <a:lnTo>
                  <a:pt x="1338" y="15597"/>
                </a:lnTo>
                <a:lnTo>
                  <a:pt x="1460" y="15646"/>
                </a:lnTo>
                <a:lnTo>
                  <a:pt x="1849" y="15646"/>
                </a:lnTo>
                <a:lnTo>
                  <a:pt x="2141" y="15597"/>
                </a:lnTo>
                <a:lnTo>
                  <a:pt x="2433" y="15500"/>
                </a:lnTo>
                <a:lnTo>
                  <a:pt x="2750" y="15402"/>
                </a:lnTo>
                <a:lnTo>
                  <a:pt x="3042" y="15256"/>
                </a:lnTo>
                <a:lnTo>
                  <a:pt x="3626" y="14964"/>
                </a:lnTo>
                <a:lnTo>
                  <a:pt x="4112" y="14648"/>
                </a:lnTo>
                <a:lnTo>
                  <a:pt x="4453" y="14405"/>
                </a:lnTo>
                <a:lnTo>
                  <a:pt x="4794" y="14137"/>
                </a:lnTo>
                <a:lnTo>
                  <a:pt x="5134" y="13845"/>
                </a:lnTo>
                <a:lnTo>
                  <a:pt x="5767" y="13261"/>
                </a:lnTo>
                <a:lnTo>
                  <a:pt x="6375" y="12653"/>
                </a:lnTo>
                <a:lnTo>
                  <a:pt x="6983" y="12045"/>
                </a:lnTo>
                <a:lnTo>
                  <a:pt x="7738" y="11363"/>
                </a:lnTo>
                <a:lnTo>
                  <a:pt x="8492" y="10731"/>
                </a:lnTo>
                <a:lnTo>
                  <a:pt x="9271" y="10098"/>
                </a:lnTo>
                <a:lnTo>
                  <a:pt x="10049" y="9465"/>
                </a:lnTo>
                <a:lnTo>
                  <a:pt x="10439" y="9125"/>
                </a:lnTo>
                <a:lnTo>
                  <a:pt x="10828" y="8760"/>
                </a:lnTo>
                <a:lnTo>
                  <a:pt x="11193" y="8395"/>
                </a:lnTo>
                <a:lnTo>
                  <a:pt x="11558" y="8030"/>
                </a:lnTo>
                <a:lnTo>
                  <a:pt x="11899" y="7665"/>
                </a:lnTo>
                <a:lnTo>
                  <a:pt x="12239" y="7275"/>
                </a:lnTo>
                <a:lnTo>
                  <a:pt x="12896" y="6448"/>
                </a:lnTo>
                <a:lnTo>
                  <a:pt x="13894" y="5110"/>
                </a:lnTo>
                <a:lnTo>
                  <a:pt x="14381" y="4429"/>
                </a:lnTo>
                <a:lnTo>
                  <a:pt x="14599" y="4064"/>
                </a:lnTo>
                <a:lnTo>
                  <a:pt x="14818" y="3723"/>
                </a:lnTo>
                <a:lnTo>
                  <a:pt x="14989" y="3382"/>
                </a:lnTo>
                <a:lnTo>
                  <a:pt x="15159" y="2993"/>
                </a:lnTo>
                <a:lnTo>
                  <a:pt x="15281" y="2604"/>
                </a:lnTo>
                <a:lnTo>
                  <a:pt x="15329" y="2409"/>
                </a:lnTo>
                <a:lnTo>
                  <a:pt x="15378" y="2214"/>
                </a:lnTo>
                <a:lnTo>
                  <a:pt x="15378" y="2020"/>
                </a:lnTo>
                <a:lnTo>
                  <a:pt x="15354" y="1849"/>
                </a:lnTo>
                <a:lnTo>
                  <a:pt x="15305" y="1655"/>
                </a:lnTo>
                <a:lnTo>
                  <a:pt x="15232" y="1509"/>
                </a:lnTo>
                <a:lnTo>
                  <a:pt x="15135" y="1363"/>
                </a:lnTo>
                <a:lnTo>
                  <a:pt x="14989" y="1241"/>
                </a:lnTo>
                <a:lnTo>
                  <a:pt x="14794" y="1144"/>
                </a:lnTo>
                <a:lnTo>
                  <a:pt x="14575" y="1046"/>
                </a:lnTo>
                <a:lnTo>
                  <a:pt x="14332" y="998"/>
                </a:lnTo>
                <a:lnTo>
                  <a:pt x="14089" y="973"/>
                </a:lnTo>
                <a:lnTo>
                  <a:pt x="14818" y="730"/>
                </a:lnTo>
                <a:lnTo>
                  <a:pt x="15110" y="608"/>
                </a:lnTo>
                <a:lnTo>
                  <a:pt x="15281" y="560"/>
                </a:lnTo>
                <a:lnTo>
                  <a:pt x="15427" y="535"/>
                </a:lnTo>
                <a:close/>
                <a:moveTo>
                  <a:pt x="15451" y="0"/>
                </a:moveTo>
                <a:lnTo>
                  <a:pt x="15305" y="24"/>
                </a:lnTo>
                <a:lnTo>
                  <a:pt x="15013" y="97"/>
                </a:lnTo>
                <a:lnTo>
                  <a:pt x="13845" y="462"/>
                </a:lnTo>
                <a:lnTo>
                  <a:pt x="13261" y="657"/>
                </a:lnTo>
                <a:lnTo>
                  <a:pt x="12702" y="876"/>
                </a:lnTo>
                <a:lnTo>
                  <a:pt x="12118" y="1119"/>
                </a:lnTo>
                <a:lnTo>
                  <a:pt x="11582" y="1411"/>
                </a:lnTo>
                <a:lnTo>
                  <a:pt x="11047" y="1703"/>
                </a:lnTo>
                <a:lnTo>
                  <a:pt x="10536" y="2020"/>
                </a:lnTo>
                <a:lnTo>
                  <a:pt x="10512" y="2068"/>
                </a:lnTo>
                <a:lnTo>
                  <a:pt x="10195" y="1971"/>
                </a:lnTo>
                <a:lnTo>
                  <a:pt x="9879" y="1898"/>
                </a:lnTo>
                <a:lnTo>
                  <a:pt x="9246" y="1801"/>
                </a:lnTo>
                <a:lnTo>
                  <a:pt x="8906" y="1776"/>
                </a:lnTo>
                <a:lnTo>
                  <a:pt x="8565" y="1752"/>
                </a:lnTo>
                <a:lnTo>
                  <a:pt x="8224" y="1752"/>
                </a:lnTo>
                <a:lnTo>
                  <a:pt x="7884" y="1776"/>
                </a:lnTo>
                <a:lnTo>
                  <a:pt x="7543" y="1801"/>
                </a:lnTo>
                <a:lnTo>
                  <a:pt x="7178" y="1849"/>
                </a:lnTo>
                <a:lnTo>
                  <a:pt x="6837" y="1898"/>
                </a:lnTo>
                <a:lnTo>
                  <a:pt x="6497" y="1971"/>
                </a:lnTo>
                <a:lnTo>
                  <a:pt x="6181" y="2068"/>
                </a:lnTo>
                <a:lnTo>
                  <a:pt x="5840" y="2166"/>
                </a:lnTo>
                <a:lnTo>
                  <a:pt x="5524" y="2287"/>
                </a:lnTo>
                <a:lnTo>
                  <a:pt x="5207" y="2409"/>
                </a:lnTo>
                <a:lnTo>
                  <a:pt x="4891" y="2555"/>
                </a:lnTo>
                <a:lnTo>
                  <a:pt x="4575" y="2725"/>
                </a:lnTo>
                <a:lnTo>
                  <a:pt x="4283" y="2896"/>
                </a:lnTo>
                <a:lnTo>
                  <a:pt x="3991" y="3090"/>
                </a:lnTo>
                <a:lnTo>
                  <a:pt x="3626" y="3358"/>
                </a:lnTo>
                <a:lnTo>
                  <a:pt x="3285" y="3699"/>
                </a:lnTo>
                <a:lnTo>
                  <a:pt x="2969" y="4039"/>
                </a:lnTo>
                <a:lnTo>
                  <a:pt x="2677" y="4429"/>
                </a:lnTo>
                <a:lnTo>
                  <a:pt x="2433" y="4842"/>
                </a:lnTo>
                <a:lnTo>
                  <a:pt x="2214" y="5256"/>
                </a:lnTo>
                <a:lnTo>
                  <a:pt x="2044" y="5718"/>
                </a:lnTo>
                <a:lnTo>
                  <a:pt x="1874" y="6156"/>
                </a:lnTo>
                <a:lnTo>
                  <a:pt x="1776" y="6351"/>
                </a:lnTo>
                <a:lnTo>
                  <a:pt x="1679" y="6521"/>
                </a:lnTo>
                <a:lnTo>
                  <a:pt x="1630" y="6691"/>
                </a:lnTo>
                <a:lnTo>
                  <a:pt x="1630" y="6862"/>
                </a:lnTo>
                <a:lnTo>
                  <a:pt x="1655" y="6910"/>
                </a:lnTo>
                <a:lnTo>
                  <a:pt x="1703" y="6935"/>
                </a:lnTo>
                <a:lnTo>
                  <a:pt x="1630" y="7348"/>
                </a:lnTo>
                <a:lnTo>
                  <a:pt x="1582" y="7762"/>
                </a:lnTo>
                <a:lnTo>
                  <a:pt x="1557" y="8151"/>
                </a:lnTo>
                <a:lnTo>
                  <a:pt x="1557" y="8565"/>
                </a:lnTo>
                <a:lnTo>
                  <a:pt x="1557" y="8881"/>
                </a:lnTo>
                <a:lnTo>
                  <a:pt x="1606" y="9198"/>
                </a:lnTo>
                <a:lnTo>
                  <a:pt x="1655" y="9514"/>
                </a:lnTo>
                <a:lnTo>
                  <a:pt x="1703" y="9830"/>
                </a:lnTo>
                <a:lnTo>
                  <a:pt x="1776" y="10171"/>
                </a:lnTo>
                <a:lnTo>
                  <a:pt x="1874" y="10487"/>
                </a:lnTo>
                <a:lnTo>
                  <a:pt x="1995" y="10828"/>
                </a:lnTo>
                <a:lnTo>
                  <a:pt x="2117" y="11144"/>
                </a:lnTo>
                <a:lnTo>
                  <a:pt x="2020" y="11193"/>
                </a:lnTo>
                <a:lnTo>
                  <a:pt x="1898" y="11290"/>
                </a:lnTo>
                <a:lnTo>
                  <a:pt x="1776" y="11412"/>
                </a:lnTo>
                <a:lnTo>
                  <a:pt x="1655" y="11607"/>
                </a:lnTo>
                <a:lnTo>
                  <a:pt x="1387" y="12045"/>
                </a:lnTo>
                <a:lnTo>
                  <a:pt x="1119" y="12556"/>
                </a:lnTo>
                <a:lnTo>
                  <a:pt x="876" y="13091"/>
                </a:lnTo>
                <a:lnTo>
                  <a:pt x="657" y="13553"/>
                </a:lnTo>
                <a:lnTo>
                  <a:pt x="414" y="14113"/>
                </a:lnTo>
                <a:lnTo>
                  <a:pt x="243" y="14551"/>
                </a:lnTo>
                <a:lnTo>
                  <a:pt x="97" y="14989"/>
                </a:lnTo>
                <a:lnTo>
                  <a:pt x="49" y="15208"/>
                </a:lnTo>
                <a:lnTo>
                  <a:pt x="0" y="15427"/>
                </a:lnTo>
                <a:lnTo>
                  <a:pt x="0" y="15670"/>
                </a:lnTo>
                <a:lnTo>
                  <a:pt x="49" y="15889"/>
                </a:lnTo>
                <a:lnTo>
                  <a:pt x="97" y="16084"/>
                </a:lnTo>
                <a:lnTo>
                  <a:pt x="195" y="16254"/>
                </a:lnTo>
                <a:lnTo>
                  <a:pt x="316" y="16400"/>
                </a:lnTo>
                <a:lnTo>
                  <a:pt x="487" y="16497"/>
                </a:lnTo>
                <a:lnTo>
                  <a:pt x="657" y="16595"/>
                </a:lnTo>
                <a:lnTo>
                  <a:pt x="827" y="16643"/>
                </a:lnTo>
                <a:lnTo>
                  <a:pt x="1046" y="16668"/>
                </a:lnTo>
                <a:lnTo>
                  <a:pt x="1241" y="16668"/>
                </a:lnTo>
                <a:lnTo>
                  <a:pt x="1509" y="16643"/>
                </a:lnTo>
                <a:lnTo>
                  <a:pt x="1776" y="16570"/>
                </a:lnTo>
                <a:lnTo>
                  <a:pt x="2044" y="16497"/>
                </a:lnTo>
                <a:lnTo>
                  <a:pt x="2312" y="16400"/>
                </a:lnTo>
                <a:lnTo>
                  <a:pt x="2823" y="16157"/>
                </a:lnTo>
                <a:lnTo>
                  <a:pt x="3309" y="15913"/>
                </a:lnTo>
                <a:lnTo>
                  <a:pt x="3796" y="15646"/>
                </a:lnTo>
                <a:lnTo>
                  <a:pt x="4258" y="15378"/>
                </a:lnTo>
                <a:lnTo>
                  <a:pt x="4721" y="15062"/>
                </a:lnTo>
                <a:lnTo>
                  <a:pt x="5183" y="14745"/>
                </a:lnTo>
                <a:lnTo>
                  <a:pt x="5791" y="14307"/>
                </a:lnTo>
                <a:lnTo>
                  <a:pt x="5767" y="14405"/>
                </a:lnTo>
                <a:lnTo>
                  <a:pt x="5767" y="14502"/>
                </a:lnTo>
                <a:lnTo>
                  <a:pt x="5791" y="14599"/>
                </a:lnTo>
                <a:lnTo>
                  <a:pt x="5864" y="14672"/>
                </a:lnTo>
                <a:lnTo>
                  <a:pt x="5937" y="14745"/>
                </a:lnTo>
                <a:lnTo>
                  <a:pt x="6035" y="14794"/>
                </a:lnTo>
                <a:lnTo>
                  <a:pt x="6302" y="14867"/>
                </a:lnTo>
                <a:lnTo>
                  <a:pt x="6594" y="14940"/>
                </a:lnTo>
                <a:lnTo>
                  <a:pt x="6910" y="14964"/>
                </a:lnTo>
                <a:lnTo>
                  <a:pt x="7227" y="14989"/>
                </a:lnTo>
                <a:lnTo>
                  <a:pt x="7543" y="14989"/>
                </a:lnTo>
                <a:lnTo>
                  <a:pt x="7567" y="15037"/>
                </a:lnTo>
                <a:lnTo>
                  <a:pt x="7640" y="15062"/>
                </a:lnTo>
                <a:lnTo>
                  <a:pt x="7689" y="15062"/>
                </a:lnTo>
                <a:lnTo>
                  <a:pt x="7713" y="15037"/>
                </a:lnTo>
                <a:lnTo>
                  <a:pt x="7738" y="14964"/>
                </a:lnTo>
                <a:lnTo>
                  <a:pt x="8127" y="14940"/>
                </a:lnTo>
                <a:lnTo>
                  <a:pt x="8224" y="14940"/>
                </a:lnTo>
                <a:lnTo>
                  <a:pt x="8322" y="14964"/>
                </a:lnTo>
                <a:lnTo>
                  <a:pt x="8395" y="14916"/>
                </a:lnTo>
                <a:lnTo>
                  <a:pt x="8808" y="14867"/>
                </a:lnTo>
                <a:lnTo>
                  <a:pt x="9198" y="14794"/>
                </a:lnTo>
                <a:lnTo>
                  <a:pt x="9611" y="14697"/>
                </a:lnTo>
                <a:lnTo>
                  <a:pt x="10001" y="14599"/>
                </a:lnTo>
                <a:lnTo>
                  <a:pt x="10390" y="14453"/>
                </a:lnTo>
                <a:lnTo>
                  <a:pt x="10779" y="14307"/>
                </a:lnTo>
                <a:lnTo>
                  <a:pt x="11144" y="14137"/>
                </a:lnTo>
                <a:lnTo>
                  <a:pt x="11509" y="13918"/>
                </a:lnTo>
                <a:lnTo>
                  <a:pt x="12020" y="13577"/>
                </a:lnTo>
                <a:lnTo>
                  <a:pt x="12507" y="13164"/>
                </a:lnTo>
                <a:lnTo>
                  <a:pt x="12969" y="12726"/>
                </a:lnTo>
                <a:lnTo>
                  <a:pt x="13359" y="12264"/>
                </a:lnTo>
                <a:lnTo>
                  <a:pt x="13553" y="11996"/>
                </a:lnTo>
                <a:lnTo>
                  <a:pt x="13724" y="11753"/>
                </a:lnTo>
                <a:lnTo>
                  <a:pt x="13894" y="11485"/>
                </a:lnTo>
                <a:lnTo>
                  <a:pt x="14040" y="11193"/>
                </a:lnTo>
                <a:lnTo>
                  <a:pt x="14186" y="10925"/>
                </a:lnTo>
                <a:lnTo>
                  <a:pt x="14308" y="10633"/>
                </a:lnTo>
                <a:lnTo>
                  <a:pt x="14405" y="10341"/>
                </a:lnTo>
                <a:lnTo>
                  <a:pt x="14478" y="10049"/>
                </a:lnTo>
                <a:lnTo>
                  <a:pt x="14599" y="9538"/>
                </a:lnTo>
                <a:lnTo>
                  <a:pt x="14648" y="9003"/>
                </a:lnTo>
                <a:lnTo>
                  <a:pt x="14672" y="8468"/>
                </a:lnTo>
                <a:lnTo>
                  <a:pt x="14697" y="7957"/>
                </a:lnTo>
                <a:lnTo>
                  <a:pt x="14697" y="7519"/>
                </a:lnTo>
                <a:lnTo>
                  <a:pt x="14672" y="7032"/>
                </a:lnTo>
                <a:lnTo>
                  <a:pt x="14624" y="6813"/>
                </a:lnTo>
                <a:lnTo>
                  <a:pt x="14575" y="6594"/>
                </a:lnTo>
                <a:lnTo>
                  <a:pt x="14502" y="6375"/>
                </a:lnTo>
                <a:lnTo>
                  <a:pt x="14381" y="6180"/>
                </a:lnTo>
                <a:lnTo>
                  <a:pt x="14745" y="5718"/>
                </a:lnTo>
                <a:lnTo>
                  <a:pt x="15086" y="5207"/>
                </a:lnTo>
                <a:lnTo>
                  <a:pt x="15378" y="4696"/>
                </a:lnTo>
                <a:lnTo>
                  <a:pt x="15646" y="4185"/>
                </a:lnTo>
                <a:lnTo>
                  <a:pt x="15889" y="3650"/>
                </a:lnTo>
                <a:lnTo>
                  <a:pt x="16084" y="3090"/>
                </a:lnTo>
                <a:lnTo>
                  <a:pt x="16254" y="2506"/>
                </a:lnTo>
                <a:lnTo>
                  <a:pt x="16376" y="1922"/>
                </a:lnTo>
                <a:lnTo>
                  <a:pt x="16449" y="1509"/>
                </a:lnTo>
                <a:lnTo>
                  <a:pt x="16449" y="1290"/>
                </a:lnTo>
                <a:lnTo>
                  <a:pt x="16449" y="1046"/>
                </a:lnTo>
                <a:lnTo>
                  <a:pt x="16424" y="803"/>
                </a:lnTo>
                <a:lnTo>
                  <a:pt x="16376" y="584"/>
                </a:lnTo>
                <a:lnTo>
                  <a:pt x="16303" y="389"/>
                </a:lnTo>
                <a:lnTo>
                  <a:pt x="16230" y="316"/>
                </a:lnTo>
                <a:lnTo>
                  <a:pt x="16157" y="243"/>
                </a:lnTo>
                <a:lnTo>
                  <a:pt x="16035" y="122"/>
                </a:lnTo>
                <a:lnTo>
                  <a:pt x="15889" y="49"/>
                </a:lnTo>
                <a:lnTo>
                  <a:pt x="15767" y="24"/>
                </a:lnTo>
                <a:lnTo>
                  <a:pt x="15621" y="0"/>
                </a:lnTo>
                <a:close/>
              </a:path>
            </a:pathLst>
          </a:custGeom>
          <a:solidFill>
            <a:srgbClr val="2A95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96" name="Google Shape;96;p18"/>
          <p:cNvSpPr/>
          <p:nvPr/>
        </p:nvSpPr>
        <p:spPr>
          <a:xfrm rot="1472950">
            <a:off x="3192176" y="1625407"/>
            <a:ext cx="821233" cy="799967"/>
          </a:xfrm>
          <a:custGeom>
            <a:avLst/>
            <a:gdLst/>
            <a:ahLst/>
            <a:cxnLst/>
            <a:rect l="l" t="t" r="r" b="b"/>
            <a:pathLst>
              <a:path w="18737" h="18250" extrusionOk="0">
                <a:moveTo>
                  <a:pt x="13554" y="3431"/>
                </a:moveTo>
                <a:lnTo>
                  <a:pt x="13748" y="3456"/>
                </a:lnTo>
                <a:lnTo>
                  <a:pt x="13919" y="3480"/>
                </a:lnTo>
                <a:lnTo>
                  <a:pt x="14308" y="3602"/>
                </a:lnTo>
                <a:lnTo>
                  <a:pt x="14478" y="3675"/>
                </a:lnTo>
                <a:lnTo>
                  <a:pt x="14624" y="3748"/>
                </a:lnTo>
                <a:lnTo>
                  <a:pt x="14746" y="3845"/>
                </a:lnTo>
                <a:lnTo>
                  <a:pt x="14843" y="3967"/>
                </a:lnTo>
                <a:lnTo>
                  <a:pt x="14941" y="4113"/>
                </a:lnTo>
                <a:lnTo>
                  <a:pt x="15038" y="4259"/>
                </a:lnTo>
                <a:lnTo>
                  <a:pt x="15111" y="4405"/>
                </a:lnTo>
                <a:lnTo>
                  <a:pt x="15160" y="4551"/>
                </a:lnTo>
                <a:lnTo>
                  <a:pt x="15184" y="4721"/>
                </a:lnTo>
                <a:lnTo>
                  <a:pt x="15208" y="4891"/>
                </a:lnTo>
                <a:lnTo>
                  <a:pt x="15233" y="5232"/>
                </a:lnTo>
                <a:lnTo>
                  <a:pt x="15160" y="5548"/>
                </a:lnTo>
                <a:lnTo>
                  <a:pt x="15111" y="5719"/>
                </a:lnTo>
                <a:lnTo>
                  <a:pt x="15062" y="5865"/>
                </a:lnTo>
                <a:lnTo>
                  <a:pt x="14916" y="6132"/>
                </a:lnTo>
                <a:lnTo>
                  <a:pt x="14722" y="6351"/>
                </a:lnTo>
                <a:lnTo>
                  <a:pt x="14527" y="6570"/>
                </a:lnTo>
                <a:lnTo>
                  <a:pt x="14284" y="6765"/>
                </a:lnTo>
                <a:lnTo>
                  <a:pt x="13821" y="7130"/>
                </a:lnTo>
                <a:lnTo>
                  <a:pt x="13602" y="7325"/>
                </a:lnTo>
                <a:lnTo>
                  <a:pt x="13408" y="7544"/>
                </a:lnTo>
                <a:lnTo>
                  <a:pt x="12678" y="6984"/>
                </a:lnTo>
                <a:lnTo>
                  <a:pt x="12313" y="6692"/>
                </a:lnTo>
                <a:lnTo>
                  <a:pt x="11948" y="6400"/>
                </a:lnTo>
                <a:lnTo>
                  <a:pt x="11631" y="6108"/>
                </a:lnTo>
                <a:lnTo>
                  <a:pt x="11315" y="5767"/>
                </a:lnTo>
                <a:lnTo>
                  <a:pt x="11023" y="5427"/>
                </a:lnTo>
                <a:lnTo>
                  <a:pt x="10755" y="5037"/>
                </a:lnTo>
                <a:lnTo>
                  <a:pt x="10877" y="4989"/>
                </a:lnTo>
                <a:lnTo>
                  <a:pt x="10999" y="4891"/>
                </a:lnTo>
                <a:lnTo>
                  <a:pt x="11242" y="4697"/>
                </a:lnTo>
                <a:lnTo>
                  <a:pt x="11461" y="4478"/>
                </a:lnTo>
                <a:lnTo>
                  <a:pt x="11656" y="4283"/>
                </a:lnTo>
                <a:lnTo>
                  <a:pt x="12191" y="3869"/>
                </a:lnTo>
                <a:lnTo>
                  <a:pt x="12483" y="3699"/>
                </a:lnTo>
                <a:lnTo>
                  <a:pt x="12775" y="3553"/>
                </a:lnTo>
                <a:lnTo>
                  <a:pt x="12970" y="3480"/>
                </a:lnTo>
                <a:lnTo>
                  <a:pt x="13164" y="3456"/>
                </a:lnTo>
                <a:lnTo>
                  <a:pt x="13359" y="3431"/>
                </a:lnTo>
                <a:close/>
                <a:moveTo>
                  <a:pt x="13529" y="2872"/>
                </a:moveTo>
                <a:lnTo>
                  <a:pt x="13335" y="2896"/>
                </a:lnTo>
                <a:lnTo>
                  <a:pt x="12945" y="2969"/>
                </a:lnTo>
                <a:lnTo>
                  <a:pt x="12556" y="3066"/>
                </a:lnTo>
                <a:lnTo>
                  <a:pt x="12191" y="3237"/>
                </a:lnTo>
                <a:lnTo>
                  <a:pt x="11850" y="3456"/>
                </a:lnTo>
                <a:lnTo>
                  <a:pt x="11607" y="3626"/>
                </a:lnTo>
                <a:lnTo>
                  <a:pt x="11388" y="3821"/>
                </a:lnTo>
                <a:lnTo>
                  <a:pt x="10950" y="4210"/>
                </a:lnTo>
                <a:lnTo>
                  <a:pt x="10658" y="4478"/>
                </a:lnTo>
                <a:lnTo>
                  <a:pt x="10512" y="4648"/>
                </a:lnTo>
                <a:lnTo>
                  <a:pt x="10464" y="4721"/>
                </a:lnTo>
                <a:lnTo>
                  <a:pt x="10464" y="4818"/>
                </a:lnTo>
                <a:lnTo>
                  <a:pt x="10366" y="4843"/>
                </a:lnTo>
                <a:lnTo>
                  <a:pt x="10293" y="4916"/>
                </a:lnTo>
                <a:lnTo>
                  <a:pt x="10245" y="4989"/>
                </a:lnTo>
                <a:lnTo>
                  <a:pt x="10269" y="5110"/>
                </a:lnTo>
                <a:lnTo>
                  <a:pt x="10366" y="5354"/>
                </a:lnTo>
                <a:lnTo>
                  <a:pt x="10488" y="5597"/>
                </a:lnTo>
                <a:lnTo>
                  <a:pt x="10610" y="5816"/>
                </a:lnTo>
                <a:lnTo>
                  <a:pt x="10780" y="6035"/>
                </a:lnTo>
                <a:lnTo>
                  <a:pt x="10950" y="6230"/>
                </a:lnTo>
                <a:lnTo>
                  <a:pt x="11120" y="6449"/>
                </a:lnTo>
                <a:lnTo>
                  <a:pt x="11534" y="6814"/>
                </a:lnTo>
                <a:lnTo>
                  <a:pt x="11972" y="7179"/>
                </a:lnTo>
                <a:lnTo>
                  <a:pt x="12410" y="7519"/>
                </a:lnTo>
                <a:lnTo>
                  <a:pt x="12848" y="7836"/>
                </a:lnTo>
                <a:lnTo>
                  <a:pt x="13262" y="8152"/>
                </a:lnTo>
                <a:lnTo>
                  <a:pt x="13335" y="8201"/>
                </a:lnTo>
                <a:lnTo>
                  <a:pt x="13432" y="8225"/>
                </a:lnTo>
                <a:lnTo>
                  <a:pt x="13505" y="8225"/>
                </a:lnTo>
                <a:lnTo>
                  <a:pt x="13602" y="8201"/>
                </a:lnTo>
                <a:lnTo>
                  <a:pt x="13651" y="8152"/>
                </a:lnTo>
                <a:lnTo>
                  <a:pt x="13724" y="8079"/>
                </a:lnTo>
                <a:lnTo>
                  <a:pt x="13748" y="8006"/>
                </a:lnTo>
                <a:lnTo>
                  <a:pt x="13748" y="7933"/>
                </a:lnTo>
                <a:lnTo>
                  <a:pt x="13943" y="7787"/>
                </a:lnTo>
                <a:lnTo>
                  <a:pt x="14089" y="7665"/>
                </a:lnTo>
                <a:lnTo>
                  <a:pt x="14722" y="7154"/>
                </a:lnTo>
                <a:lnTo>
                  <a:pt x="15014" y="6862"/>
                </a:lnTo>
                <a:lnTo>
                  <a:pt x="15281" y="6546"/>
                </a:lnTo>
                <a:lnTo>
                  <a:pt x="15500" y="6205"/>
                </a:lnTo>
                <a:lnTo>
                  <a:pt x="15598" y="6035"/>
                </a:lnTo>
                <a:lnTo>
                  <a:pt x="15671" y="5840"/>
                </a:lnTo>
                <a:lnTo>
                  <a:pt x="15719" y="5670"/>
                </a:lnTo>
                <a:lnTo>
                  <a:pt x="15768" y="5500"/>
                </a:lnTo>
                <a:lnTo>
                  <a:pt x="15792" y="5305"/>
                </a:lnTo>
                <a:lnTo>
                  <a:pt x="15792" y="5135"/>
                </a:lnTo>
                <a:lnTo>
                  <a:pt x="15768" y="4770"/>
                </a:lnTo>
                <a:lnTo>
                  <a:pt x="15695" y="4429"/>
                </a:lnTo>
                <a:lnTo>
                  <a:pt x="15549" y="4088"/>
                </a:lnTo>
                <a:lnTo>
                  <a:pt x="15379" y="3772"/>
                </a:lnTo>
                <a:lnTo>
                  <a:pt x="15257" y="3626"/>
                </a:lnTo>
                <a:lnTo>
                  <a:pt x="15135" y="3504"/>
                </a:lnTo>
                <a:lnTo>
                  <a:pt x="15014" y="3383"/>
                </a:lnTo>
                <a:lnTo>
                  <a:pt x="14868" y="3261"/>
                </a:lnTo>
                <a:lnTo>
                  <a:pt x="14697" y="3164"/>
                </a:lnTo>
                <a:lnTo>
                  <a:pt x="14503" y="3066"/>
                </a:lnTo>
                <a:lnTo>
                  <a:pt x="14332" y="2993"/>
                </a:lnTo>
                <a:lnTo>
                  <a:pt x="14138" y="2945"/>
                </a:lnTo>
                <a:lnTo>
                  <a:pt x="13943" y="2896"/>
                </a:lnTo>
                <a:lnTo>
                  <a:pt x="13724" y="2872"/>
                </a:lnTo>
                <a:close/>
                <a:moveTo>
                  <a:pt x="5597" y="6814"/>
                </a:moveTo>
                <a:lnTo>
                  <a:pt x="4283" y="8030"/>
                </a:lnTo>
                <a:lnTo>
                  <a:pt x="3675" y="8590"/>
                </a:lnTo>
                <a:lnTo>
                  <a:pt x="3602" y="8468"/>
                </a:lnTo>
                <a:lnTo>
                  <a:pt x="3504" y="8395"/>
                </a:lnTo>
                <a:lnTo>
                  <a:pt x="3285" y="8201"/>
                </a:lnTo>
                <a:lnTo>
                  <a:pt x="2969" y="7860"/>
                </a:lnTo>
                <a:lnTo>
                  <a:pt x="2677" y="7519"/>
                </a:lnTo>
                <a:lnTo>
                  <a:pt x="2410" y="7203"/>
                </a:lnTo>
                <a:lnTo>
                  <a:pt x="2264" y="7057"/>
                </a:lnTo>
                <a:lnTo>
                  <a:pt x="2093" y="6911"/>
                </a:lnTo>
                <a:lnTo>
                  <a:pt x="3821" y="6911"/>
                </a:lnTo>
                <a:lnTo>
                  <a:pt x="4745" y="6862"/>
                </a:lnTo>
                <a:lnTo>
                  <a:pt x="5597" y="6814"/>
                </a:lnTo>
                <a:close/>
                <a:moveTo>
                  <a:pt x="755" y="6911"/>
                </a:moveTo>
                <a:lnTo>
                  <a:pt x="1047" y="6935"/>
                </a:lnTo>
                <a:lnTo>
                  <a:pt x="1315" y="6935"/>
                </a:lnTo>
                <a:lnTo>
                  <a:pt x="1339" y="6984"/>
                </a:lnTo>
                <a:lnTo>
                  <a:pt x="1363" y="7008"/>
                </a:lnTo>
                <a:lnTo>
                  <a:pt x="1582" y="7227"/>
                </a:lnTo>
                <a:lnTo>
                  <a:pt x="1826" y="7422"/>
                </a:lnTo>
                <a:lnTo>
                  <a:pt x="2142" y="7738"/>
                </a:lnTo>
                <a:lnTo>
                  <a:pt x="2434" y="8103"/>
                </a:lnTo>
                <a:lnTo>
                  <a:pt x="2799" y="8541"/>
                </a:lnTo>
                <a:lnTo>
                  <a:pt x="3018" y="8785"/>
                </a:lnTo>
                <a:lnTo>
                  <a:pt x="3139" y="8882"/>
                </a:lnTo>
                <a:lnTo>
                  <a:pt x="3261" y="8955"/>
                </a:lnTo>
                <a:lnTo>
                  <a:pt x="3091" y="9077"/>
                </a:lnTo>
                <a:lnTo>
                  <a:pt x="2993" y="8931"/>
                </a:lnTo>
                <a:lnTo>
                  <a:pt x="2872" y="8785"/>
                </a:lnTo>
                <a:lnTo>
                  <a:pt x="2580" y="8517"/>
                </a:lnTo>
                <a:lnTo>
                  <a:pt x="2020" y="8079"/>
                </a:lnTo>
                <a:lnTo>
                  <a:pt x="1388" y="7495"/>
                </a:lnTo>
                <a:lnTo>
                  <a:pt x="755" y="6911"/>
                </a:lnTo>
                <a:close/>
                <a:moveTo>
                  <a:pt x="9490" y="8760"/>
                </a:moveTo>
                <a:lnTo>
                  <a:pt x="9369" y="8785"/>
                </a:lnTo>
                <a:lnTo>
                  <a:pt x="9271" y="8833"/>
                </a:lnTo>
                <a:lnTo>
                  <a:pt x="9101" y="9004"/>
                </a:lnTo>
                <a:lnTo>
                  <a:pt x="8931" y="9174"/>
                </a:lnTo>
                <a:lnTo>
                  <a:pt x="8760" y="9344"/>
                </a:lnTo>
                <a:lnTo>
                  <a:pt x="8566" y="9515"/>
                </a:lnTo>
                <a:lnTo>
                  <a:pt x="8103" y="9904"/>
                </a:lnTo>
                <a:lnTo>
                  <a:pt x="7617" y="10318"/>
                </a:lnTo>
                <a:lnTo>
                  <a:pt x="7276" y="10609"/>
                </a:lnTo>
                <a:lnTo>
                  <a:pt x="7081" y="10780"/>
                </a:lnTo>
                <a:lnTo>
                  <a:pt x="6887" y="10999"/>
                </a:lnTo>
                <a:lnTo>
                  <a:pt x="6716" y="11193"/>
                </a:lnTo>
                <a:lnTo>
                  <a:pt x="6595" y="11437"/>
                </a:lnTo>
                <a:lnTo>
                  <a:pt x="6570" y="11534"/>
                </a:lnTo>
                <a:lnTo>
                  <a:pt x="6546" y="11656"/>
                </a:lnTo>
                <a:lnTo>
                  <a:pt x="6546" y="11753"/>
                </a:lnTo>
                <a:lnTo>
                  <a:pt x="6570" y="11850"/>
                </a:lnTo>
                <a:lnTo>
                  <a:pt x="6619" y="11948"/>
                </a:lnTo>
                <a:lnTo>
                  <a:pt x="6668" y="11996"/>
                </a:lnTo>
                <a:lnTo>
                  <a:pt x="6765" y="12021"/>
                </a:lnTo>
                <a:lnTo>
                  <a:pt x="6838" y="12021"/>
                </a:lnTo>
                <a:lnTo>
                  <a:pt x="6935" y="11972"/>
                </a:lnTo>
                <a:lnTo>
                  <a:pt x="7033" y="11923"/>
                </a:lnTo>
                <a:lnTo>
                  <a:pt x="7154" y="11777"/>
                </a:lnTo>
                <a:lnTo>
                  <a:pt x="7422" y="11461"/>
                </a:lnTo>
                <a:lnTo>
                  <a:pt x="7641" y="11242"/>
                </a:lnTo>
                <a:lnTo>
                  <a:pt x="7860" y="11023"/>
                </a:lnTo>
                <a:lnTo>
                  <a:pt x="8322" y="10634"/>
                </a:lnTo>
                <a:lnTo>
                  <a:pt x="8736" y="10318"/>
                </a:lnTo>
                <a:lnTo>
                  <a:pt x="9174" y="9977"/>
                </a:lnTo>
                <a:lnTo>
                  <a:pt x="9393" y="9807"/>
                </a:lnTo>
                <a:lnTo>
                  <a:pt x="9563" y="9612"/>
                </a:lnTo>
                <a:lnTo>
                  <a:pt x="9709" y="9393"/>
                </a:lnTo>
                <a:lnTo>
                  <a:pt x="9831" y="9174"/>
                </a:lnTo>
                <a:lnTo>
                  <a:pt x="9855" y="9052"/>
                </a:lnTo>
                <a:lnTo>
                  <a:pt x="9855" y="8931"/>
                </a:lnTo>
                <a:lnTo>
                  <a:pt x="9782" y="8858"/>
                </a:lnTo>
                <a:lnTo>
                  <a:pt x="9709" y="8809"/>
                </a:lnTo>
                <a:lnTo>
                  <a:pt x="9588" y="8760"/>
                </a:lnTo>
                <a:close/>
                <a:moveTo>
                  <a:pt x="2045" y="13359"/>
                </a:moveTo>
                <a:lnTo>
                  <a:pt x="2166" y="13408"/>
                </a:lnTo>
                <a:lnTo>
                  <a:pt x="2166" y="13481"/>
                </a:lnTo>
                <a:lnTo>
                  <a:pt x="2166" y="13554"/>
                </a:lnTo>
                <a:lnTo>
                  <a:pt x="2118" y="13627"/>
                </a:lnTo>
                <a:lnTo>
                  <a:pt x="2069" y="13675"/>
                </a:lnTo>
                <a:lnTo>
                  <a:pt x="1947" y="13773"/>
                </a:lnTo>
                <a:lnTo>
                  <a:pt x="1826" y="13870"/>
                </a:lnTo>
                <a:lnTo>
                  <a:pt x="1655" y="13943"/>
                </a:lnTo>
                <a:lnTo>
                  <a:pt x="1461" y="14016"/>
                </a:lnTo>
                <a:lnTo>
                  <a:pt x="1461" y="14016"/>
                </a:lnTo>
                <a:lnTo>
                  <a:pt x="1607" y="13821"/>
                </a:lnTo>
                <a:lnTo>
                  <a:pt x="1753" y="13627"/>
                </a:lnTo>
                <a:lnTo>
                  <a:pt x="1874" y="13481"/>
                </a:lnTo>
                <a:lnTo>
                  <a:pt x="1972" y="13383"/>
                </a:lnTo>
                <a:lnTo>
                  <a:pt x="1996" y="13383"/>
                </a:lnTo>
                <a:lnTo>
                  <a:pt x="2045" y="13359"/>
                </a:lnTo>
                <a:close/>
                <a:moveTo>
                  <a:pt x="1996" y="12872"/>
                </a:moveTo>
                <a:lnTo>
                  <a:pt x="1899" y="12897"/>
                </a:lnTo>
                <a:lnTo>
                  <a:pt x="1826" y="12921"/>
                </a:lnTo>
                <a:lnTo>
                  <a:pt x="1655" y="13018"/>
                </a:lnTo>
                <a:lnTo>
                  <a:pt x="1534" y="13140"/>
                </a:lnTo>
                <a:lnTo>
                  <a:pt x="1388" y="13286"/>
                </a:lnTo>
                <a:lnTo>
                  <a:pt x="1242" y="13456"/>
                </a:lnTo>
                <a:lnTo>
                  <a:pt x="998" y="13797"/>
                </a:lnTo>
                <a:lnTo>
                  <a:pt x="925" y="13967"/>
                </a:lnTo>
                <a:lnTo>
                  <a:pt x="828" y="14138"/>
                </a:lnTo>
                <a:lnTo>
                  <a:pt x="804" y="14235"/>
                </a:lnTo>
                <a:lnTo>
                  <a:pt x="779" y="14308"/>
                </a:lnTo>
                <a:lnTo>
                  <a:pt x="779" y="14405"/>
                </a:lnTo>
                <a:lnTo>
                  <a:pt x="828" y="14478"/>
                </a:lnTo>
                <a:lnTo>
                  <a:pt x="877" y="14527"/>
                </a:lnTo>
                <a:lnTo>
                  <a:pt x="925" y="14576"/>
                </a:lnTo>
                <a:lnTo>
                  <a:pt x="1047" y="14576"/>
                </a:lnTo>
                <a:lnTo>
                  <a:pt x="1120" y="14551"/>
                </a:lnTo>
                <a:lnTo>
                  <a:pt x="1266" y="14551"/>
                </a:lnTo>
                <a:lnTo>
                  <a:pt x="1412" y="14527"/>
                </a:lnTo>
                <a:lnTo>
                  <a:pt x="1582" y="14478"/>
                </a:lnTo>
                <a:lnTo>
                  <a:pt x="1728" y="14430"/>
                </a:lnTo>
                <a:lnTo>
                  <a:pt x="2020" y="14284"/>
                </a:lnTo>
                <a:lnTo>
                  <a:pt x="2239" y="14138"/>
                </a:lnTo>
                <a:lnTo>
                  <a:pt x="2361" y="14040"/>
                </a:lnTo>
                <a:lnTo>
                  <a:pt x="2483" y="13919"/>
                </a:lnTo>
                <a:lnTo>
                  <a:pt x="2556" y="13773"/>
                </a:lnTo>
                <a:lnTo>
                  <a:pt x="2629" y="13627"/>
                </a:lnTo>
                <a:lnTo>
                  <a:pt x="2653" y="13481"/>
                </a:lnTo>
                <a:lnTo>
                  <a:pt x="2653" y="13408"/>
                </a:lnTo>
                <a:lnTo>
                  <a:pt x="2629" y="13335"/>
                </a:lnTo>
                <a:lnTo>
                  <a:pt x="2604" y="13262"/>
                </a:lnTo>
                <a:lnTo>
                  <a:pt x="2556" y="13189"/>
                </a:lnTo>
                <a:lnTo>
                  <a:pt x="2483" y="13140"/>
                </a:lnTo>
                <a:lnTo>
                  <a:pt x="2385" y="13091"/>
                </a:lnTo>
                <a:lnTo>
                  <a:pt x="2288" y="12970"/>
                </a:lnTo>
                <a:lnTo>
                  <a:pt x="2166" y="12897"/>
                </a:lnTo>
                <a:lnTo>
                  <a:pt x="2069" y="12872"/>
                </a:lnTo>
                <a:close/>
                <a:moveTo>
                  <a:pt x="15525" y="560"/>
                </a:moveTo>
                <a:lnTo>
                  <a:pt x="16084" y="633"/>
                </a:lnTo>
                <a:lnTo>
                  <a:pt x="16644" y="706"/>
                </a:lnTo>
                <a:lnTo>
                  <a:pt x="17204" y="828"/>
                </a:lnTo>
                <a:lnTo>
                  <a:pt x="17763" y="974"/>
                </a:lnTo>
                <a:lnTo>
                  <a:pt x="17666" y="1023"/>
                </a:lnTo>
                <a:lnTo>
                  <a:pt x="17593" y="1096"/>
                </a:lnTo>
                <a:lnTo>
                  <a:pt x="17496" y="1169"/>
                </a:lnTo>
                <a:lnTo>
                  <a:pt x="17496" y="1193"/>
                </a:lnTo>
                <a:lnTo>
                  <a:pt x="17520" y="1217"/>
                </a:lnTo>
                <a:lnTo>
                  <a:pt x="17569" y="1266"/>
                </a:lnTo>
                <a:lnTo>
                  <a:pt x="17617" y="1290"/>
                </a:lnTo>
                <a:lnTo>
                  <a:pt x="17739" y="1315"/>
                </a:lnTo>
                <a:lnTo>
                  <a:pt x="17861" y="1290"/>
                </a:lnTo>
                <a:lnTo>
                  <a:pt x="17934" y="1290"/>
                </a:lnTo>
                <a:lnTo>
                  <a:pt x="17982" y="1242"/>
                </a:lnTo>
                <a:lnTo>
                  <a:pt x="18007" y="1363"/>
                </a:lnTo>
                <a:lnTo>
                  <a:pt x="18031" y="1461"/>
                </a:lnTo>
                <a:lnTo>
                  <a:pt x="17909" y="1485"/>
                </a:lnTo>
                <a:lnTo>
                  <a:pt x="17812" y="1534"/>
                </a:lnTo>
                <a:lnTo>
                  <a:pt x="17715" y="1582"/>
                </a:lnTo>
                <a:lnTo>
                  <a:pt x="17617" y="1655"/>
                </a:lnTo>
                <a:lnTo>
                  <a:pt x="17593" y="1680"/>
                </a:lnTo>
                <a:lnTo>
                  <a:pt x="17593" y="1753"/>
                </a:lnTo>
                <a:lnTo>
                  <a:pt x="17617" y="1801"/>
                </a:lnTo>
                <a:lnTo>
                  <a:pt x="17690" y="1826"/>
                </a:lnTo>
                <a:lnTo>
                  <a:pt x="17739" y="1850"/>
                </a:lnTo>
                <a:lnTo>
                  <a:pt x="17812" y="1874"/>
                </a:lnTo>
                <a:lnTo>
                  <a:pt x="17958" y="1850"/>
                </a:lnTo>
                <a:lnTo>
                  <a:pt x="18080" y="1801"/>
                </a:lnTo>
                <a:lnTo>
                  <a:pt x="18104" y="1996"/>
                </a:lnTo>
                <a:lnTo>
                  <a:pt x="17909" y="2069"/>
                </a:lnTo>
                <a:lnTo>
                  <a:pt x="17788" y="2118"/>
                </a:lnTo>
                <a:lnTo>
                  <a:pt x="17690" y="2215"/>
                </a:lnTo>
                <a:lnTo>
                  <a:pt x="17642" y="2264"/>
                </a:lnTo>
                <a:lnTo>
                  <a:pt x="17642" y="2361"/>
                </a:lnTo>
                <a:lnTo>
                  <a:pt x="17666" y="2410"/>
                </a:lnTo>
                <a:lnTo>
                  <a:pt x="17739" y="2458"/>
                </a:lnTo>
                <a:lnTo>
                  <a:pt x="17836" y="2483"/>
                </a:lnTo>
                <a:lnTo>
                  <a:pt x="17934" y="2458"/>
                </a:lnTo>
                <a:lnTo>
                  <a:pt x="18128" y="2410"/>
                </a:lnTo>
                <a:lnTo>
                  <a:pt x="18153" y="2531"/>
                </a:lnTo>
                <a:lnTo>
                  <a:pt x="18007" y="2555"/>
                </a:lnTo>
                <a:lnTo>
                  <a:pt x="17836" y="2604"/>
                </a:lnTo>
                <a:lnTo>
                  <a:pt x="17763" y="2653"/>
                </a:lnTo>
                <a:lnTo>
                  <a:pt x="17715" y="2726"/>
                </a:lnTo>
                <a:lnTo>
                  <a:pt x="17690" y="2823"/>
                </a:lnTo>
                <a:lnTo>
                  <a:pt x="17690" y="2896"/>
                </a:lnTo>
                <a:lnTo>
                  <a:pt x="17739" y="2945"/>
                </a:lnTo>
                <a:lnTo>
                  <a:pt x="17812" y="2993"/>
                </a:lnTo>
                <a:lnTo>
                  <a:pt x="18153" y="2993"/>
                </a:lnTo>
                <a:lnTo>
                  <a:pt x="18177" y="2969"/>
                </a:lnTo>
                <a:lnTo>
                  <a:pt x="18177" y="3261"/>
                </a:lnTo>
                <a:lnTo>
                  <a:pt x="17739" y="3383"/>
                </a:lnTo>
                <a:lnTo>
                  <a:pt x="17690" y="3407"/>
                </a:lnTo>
                <a:lnTo>
                  <a:pt x="17666" y="3431"/>
                </a:lnTo>
                <a:lnTo>
                  <a:pt x="17617" y="3529"/>
                </a:lnTo>
                <a:lnTo>
                  <a:pt x="17617" y="3577"/>
                </a:lnTo>
                <a:lnTo>
                  <a:pt x="17642" y="3626"/>
                </a:lnTo>
                <a:lnTo>
                  <a:pt x="17666" y="3650"/>
                </a:lnTo>
                <a:lnTo>
                  <a:pt x="17715" y="3699"/>
                </a:lnTo>
                <a:lnTo>
                  <a:pt x="17812" y="3723"/>
                </a:lnTo>
                <a:lnTo>
                  <a:pt x="17934" y="3723"/>
                </a:lnTo>
                <a:lnTo>
                  <a:pt x="18153" y="3699"/>
                </a:lnTo>
                <a:lnTo>
                  <a:pt x="18153" y="3699"/>
                </a:lnTo>
                <a:lnTo>
                  <a:pt x="18104" y="4186"/>
                </a:lnTo>
                <a:lnTo>
                  <a:pt x="17934" y="4088"/>
                </a:lnTo>
                <a:lnTo>
                  <a:pt x="17739" y="4040"/>
                </a:lnTo>
                <a:lnTo>
                  <a:pt x="17642" y="4015"/>
                </a:lnTo>
                <a:lnTo>
                  <a:pt x="17569" y="4040"/>
                </a:lnTo>
                <a:lnTo>
                  <a:pt x="17471" y="4064"/>
                </a:lnTo>
                <a:lnTo>
                  <a:pt x="17423" y="4137"/>
                </a:lnTo>
                <a:lnTo>
                  <a:pt x="17423" y="4186"/>
                </a:lnTo>
                <a:lnTo>
                  <a:pt x="17496" y="4283"/>
                </a:lnTo>
                <a:lnTo>
                  <a:pt x="17617" y="4332"/>
                </a:lnTo>
                <a:lnTo>
                  <a:pt x="17812" y="4429"/>
                </a:lnTo>
                <a:lnTo>
                  <a:pt x="17982" y="4526"/>
                </a:lnTo>
                <a:lnTo>
                  <a:pt x="18055" y="4551"/>
                </a:lnTo>
                <a:lnTo>
                  <a:pt x="17958" y="4940"/>
                </a:lnTo>
                <a:lnTo>
                  <a:pt x="17690" y="4843"/>
                </a:lnTo>
                <a:lnTo>
                  <a:pt x="17471" y="4721"/>
                </a:lnTo>
                <a:lnTo>
                  <a:pt x="17228" y="4648"/>
                </a:lnTo>
                <a:lnTo>
                  <a:pt x="17155" y="4648"/>
                </a:lnTo>
                <a:lnTo>
                  <a:pt x="17155" y="4672"/>
                </a:lnTo>
                <a:lnTo>
                  <a:pt x="17155" y="4721"/>
                </a:lnTo>
                <a:lnTo>
                  <a:pt x="17204" y="4818"/>
                </a:lnTo>
                <a:lnTo>
                  <a:pt x="17252" y="4891"/>
                </a:lnTo>
                <a:lnTo>
                  <a:pt x="17350" y="4989"/>
                </a:lnTo>
                <a:lnTo>
                  <a:pt x="17423" y="5062"/>
                </a:lnTo>
                <a:lnTo>
                  <a:pt x="17642" y="5183"/>
                </a:lnTo>
                <a:lnTo>
                  <a:pt x="17861" y="5256"/>
                </a:lnTo>
                <a:lnTo>
                  <a:pt x="17739" y="5621"/>
                </a:lnTo>
                <a:lnTo>
                  <a:pt x="17617" y="5938"/>
                </a:lnTo>
                <a:lnTo>
                  <a:pt x="17569" y="5889"/>
                </a:lnTo>
                <a:lnTo>
                  <a:pt x="17520" y="5840"/>
                </a:lnTo>
                <a:lnTo>
                  <a:pt x="17398" y="5743"/>
                </a:lnTo>
                <a:lnTo>
                  <a:pt x="17301" y="5670"/>
                </a:lnTo>
                <a:lnTo>
                  <a:pt x="17179" y="5597"/>
                </a:lnTo>
                <a:lnTo>
                  <a:pt x="17082" y="5573"/>
                </a:lnTo>
                <a:lnTo>
                  <a:pt x="16985" y="5548"/>
                </a:lnTo>
                <a:lnTo>
                  <a:pt x="16887" y="5548"/>
                </a:lnTo>
                <a:lnTo>
                  <a:pt x="16766" y="5597"/>
                </a:lnTo>
                <a:lnTo>
                  <a:pt x="16741" y="5621"/>
                </a:lnTo>
                <a:lnTo>
                  <a:pt x="16741" y="5670"/>
                </a:lnTo>
                <a:lnTo>
                  <a:pt x="16741" y="5719"/>
                </a:lnTo>
                <a:lnTo>
                  <a:pt x="16766" y="5743"/>
                </a:lnTo>
                <a:lnTo>
                  <a:pt x="16863" y="5840"/>
                </a:lnTo>
                <a:lnTo>
                  <a:pt x="16936" y="5913"/>
                </a:lnTo>
                <a:lnTo>
                  <a:pt x="17009" y="5962"/>
                </a:lnTo>
                <a:lnTo>
                  <a:pt x="17228" y="6132"/>
                </a:lnTo>
                <a:lnTo>
                  <a:pt x="17325" y="6181"/>
                </a:lnTo>
                <a:lnTo>
                  <a:pt x="17447" y="6205"/>
                </a:lnTo>
                <a:lnTo>
                  <a:pt x="17496" y="6205"/>
                </a:lnTo>
                <a:lnTo>
                  <a:pt x="17325" y="6473"/>
                </a:lnTo>
                <a:lnTo>
                  <a:pt x="17204" y="6473"/>
                </a:lnTo>
                <a:lnTo>
                  <a:pt x="17106" y="6449"/>
                </a:lnTo>
                <a:lnTo>
                  <a:pt x="17009" y="6400"/>
                </a:lnTo>
                <a:lnTo>
                  <a:pt x="16936" y="6351"/>
                </a:lnTo>
                <a:lnTo>
                  <a:pt x="16814" y="6230"/>
                </a:lnTo>
                <a:lnTo>
                  <a:pt x="16668" y="6108"/>
                </a:lnTo>
                <a:lnTo>
                  <a:pt x="16522" y="6035"/>
                </a:lnTo>
                <a:lnTo>
                  <a:pt x="16449" y="6011"/>
                </a:lnTo>
                <a:lnTo>
                  <a:pt x="16352" y="6011"/>
                </a:lnTo>
                <a:lnTo>
                  <a:pt x="16279" y="6035"/>
                </a:lnTo>
                <a:lnTo>
                  <a:pt x="16182" y="6084"/>
                </a:lnTo>
                <a:lnTo>
                  <a:pt x="16133" y="6132"/>
                </a:lnTo>
                <a:lnTo>
                  <a:pt x="16133" y="6181"/>
                </a:lnTo>
                <a:lnTo>
                  <a:pt x="16182" y="6230"/>
                </a:lnTo>
                <a:lnTo>
                  <a:pt x="16230" y="6254"/>
                </a:lnTo>
                <a:lnTo>
                  <a:pt x="16303" y="6254"/>
                </a:lnTo>
                <a:lnTo>
                  <a:pt x="16401" y="6303"/>
                </a:lnTo>
                <a:lnTo>
                  <a:pt x="16547" y="6424"/>
                </a:lnTo>
                <a:lnTo>
                  <a:pt x="16693" y="6570"/>
                </a:lnTo>
                <a:lnTo>
                  <a:pt x="16814" y="6692"/>
                </a:lnTo>
                <a:lnTo>
                  <a:pt x="16936" y="6789"/>
                </a:lnTo>
                <a:lnTo>
                  <a:pt x="17082" y="6838"/>
                </a:lnTo>
                <a:lnTo>
                  <a:pt x="16668" y="7325"/>
                </a:lnTo>
                <a:lnTo>
                  <a:pt x="16157" y="7106"/>
                </a:lnTo>
                <a:lnTo>
                  <a:pt x="16011" y="7033"/>
                </a:lnTo>
                <a:lnTo>
                  <a:pt x="15865" y="7008"/>
                </a:lnTo>
                <a:lnTo>
                  <a:pt x="15744" y="7008"/>
                </a:lnTo>
                <a:lnTo>
                  <a:pt x="15598" y="7057"/>
                </a:lnTo>
                <a:lnTo>
                  <a:pt x="15573" y="7081"/>
                </a:lnTo>
                <a:lnTo>
                  <a:pt x="15549" y="7106"/>
                </a:lnTo>
                <a:lnTo>
                  <a:pt x="15549" y="7154"/>
                </a:lnTo>
                <a:lnTo>
                  <a:pt x="15573" y="7179"/>
                </a:lnTo>
                <a:lnTo>
                  <a:pt x="15646" y="7276"/>
                </a:lnTo>
                <a:lnTo>
                  <a:pt x="15744" y="7349"/>
                </a:lnTo>
                <a:lnTo>
                  <a:pt x="15987" y="7495"/>
                </a:lnTo>
                <a:lnTo>
                  <a:pt x="16328" y="7665"/>
                </a:lnTo>
                <a:lnTo>
                  <a:pt x="16036" y="7957"/>
                </a:lnTo>
                <a:lnTo>
                  <a:pt x="15890" y="7909"/>
                </a:lnTo>
                <a:lnTo>
                  <a:pt x="15744" y="7884"/>
                </a:lnTo>
                <a:lnTo>
                  <a:pt x="15598" y="7860"/>
                </a:lnTo>
                <a:lnTo>
                  <a:pt x="15452" y="7836"/>
                </a:lnTo>
                <a:lnTo>
                  <a:pt x="15160" y="7690"/>
                </a:lnTo>
                <a:lnTo>
                  <a:pt x="15014" y="7641"/>
                </a:lnTo>
                <a:lnTo>
                  <a:pt x="14868" y="7592"/>
                </a:lnTo>
                <a:lnTo>
                  <a:pt x="14819" y="7617"/>
                </a:lnTo>
                <a:lnTo>
                  <a:pt x="14770" y="7665"/>
                </a:lnTo>
                <a:lnTo>
                  <a:pt x="14770" y="7714"/>
                </a:lnTo>
                <a:lnTo>
                  <a:pt x="14770" y="7763"/>
                </a:lnTo>
                <a:lnTo>
                  <a:pt x="14843" y="7860"/>
                </a:lnTo>
                <a:lnTo>
                  <a:pt x="14916" y="7957"/>
                </a:lnTo>
                <a:lnTo>
                  <a:pt x="15135" y="8128"/>
                </a:lnTo>
                <a:lnTo>
                  <a:pt x="15427" y="8249"/>
                </a:lnTo>
                <a:lnTo>
                  <a:pt x="15549" y="8298"/>
                </a:lnTo>
                <a:lnTo>
                  <a:pt x="15695" y="8322"/>
                </a:lnTo>
                <a:lnTo>
                  <a:pt x="15403" y="8639"/>
                </a:lnTo>
                <a:lnTo>
                  <a:pt x="15184" y="8590"/>
                </a:lnTo>
                <a:lnTo>
                  <a:pt x="14965" y="8541"/>
                </a:lnTo>
                <a:lnTo>
                  <a:pt x="14770" y="8468"/>
                </a:lnTo>
                <a:lnTo>
                  <a:pt x="14576" y="8347"/>
                </a:lnTo>
                <a:lnTo>
                  <a:pt x="14551" y="8322"/>
                </a:lnTo>
                <a:lnTo>
                  <a:pt x="14503" y="8322"/>
                </a:lnTo>
                <a:lnTo>
                  <a:pt x="14454" y="8371"/>
                </a:lnTo>
                <a:lnTo>
                  <a:pt x="14430" y="8420"/>
                </a:lnTo>
                <a:lnTo>
                  <a:pt x="14430" y="8493"/>
                </a:lnTo>
                <a:lnTo>
                  <a:pt x="14478" y="8590"/>
                </a:lnTo>
                <a:lnTo>
                  <a:pt x="14551" y="8687"/>
                </a:lnTo>
                <a:lnTo>
                  <a:pt x="14722" y="8809"/>
                </a:lnTo>
                <a:lnTo>
                  <a:pt x="14892" y="8906"/>
                </a:lnTo>
                <a:lnTo>
                  <a:pt x="15111" y="8979"/>
                </a:lnTo>
                <a:lnTo>
                  <a:pt x="14843" y="9271"/>
                </a:lnTo>
                <a:lnTo>
                  <a:pt x="14795" y="9247"/>
                </a:lnTo>
                <a:lnTo>
                  <a:pt x="14503" y="9150"/>
                </a:lnTo>
                <a:lnTo>
                  <a:pt x="14211" y="9052"/>
                </a:lnTo>
                <a:lnTo>
                  <a:pt x="13919" y="8955"/>
                </a:lnTo>
                <a:lnTo>
                  <a:pt x="13627" y="8858"/>
                </a:lnTo>
                <a:lnTo>
                  <a:pt x="13578" y="8858"/>
                </a:lnTo>
                <a:lnTo>
                  <a:pt x="13554" y="8882"/>
                </a:lnTo>
                <a:lnTo>
                  <a:pt x="13529" y="8931"/>
                </a:lnTo>
                <a:lnTo>
                  <a:pt x="13554" y="8955"/>
                </a:lnTo>
                <a:lnTo>
                  <a:pt x="13627" y="9077"/>
                </a:lnTo>
                <a:lnTo>
                  <a:pt x="13748" y="9198"/>
                </a:lnTo>
                <a:lnTo>
                  <a:pt x="13846" y="9296"/>
                </a:lnTo>
                <a:lnTo>
                  <a:pt x="13992" y="9369"/>
                </a:lnTo>
                <a:lnTo>
                  <a:pt x="14284" y="9515"/>
                </a:lnTo>
                <a:lnTo>
                  <a:pt x="14576" y="9612"/>
                </a:lnTo>
                <a:lnTo>
                  <a:pt x="14211" y="10001"/>
                </a:lnTo>
                <a:lnTo>
                  <a:pt x="14186" y="9953"/>
                </a:lnTo>
                <a:lnTo>
                  <a:pt x="14113" y="9904"/>
                </a:lnTo>
                <a:lnTo>
                  <a:pt x="13846" y="9709"/>
                </a:lnTo>
                <a:lnTo>
                  <a:pt x="13529" y="9563"/>
                </a:lnTo>
                <a:lnTo>
                  <a:pt x="13359" y="9490"/>
                </a:lnTo>
                <a:lnTo>
                  <a:pt x="13213" y="9442"/>
                </a:lnTo>
                <a:lnTo>
                  <a:pt x="13043" y="9393"/>
                </a:lnTo>
                <a:lnTo>
                  <a:pt x="12824" y="9393"/>
                </a:lnTo>
                <a:lnTo>
                  <a:pt x="12799" y="9442"/>
                </a:lnTo>
                <a:lnTo>
                  <a:pt x="12799" y="9490"/>
                </a:lnTo>
                <a:lnTo>
                  <a:pt x="12824" y="9515"/>
                </a:lnTo>
                <a:lnTo>
                  <a:pt x="13067" y="9734"/>
                </a:lnTo>
                <a:lnTo>
                  <a:pt x="13335" y="9904"/>
                </a:lnTo>
                <a:lnTo>
                  <a:pt x="13627" y="10074"/>
                </a:lnTo>
                <a:lnTo>
                  <a:pt x="13919" y="10220"/>
                </a:lnTo>
                <a:lnTo>
                  <a:pt x="13967" y="10245"/>
                </a:lnTo>
                <a:lnTo>
                  <a:pt x="13894" y="10318"/>
                </a:lnTo>
                <a:lnTo>
                  <a:pt x="13748" y="10464"/>
                </a:lnTo>
                <a:lnTo>
                  <a:pt x="13700" y="10391"/>
                </a:lnTo>
                <a:lnTo>
                  <a:pt x="13627" y="10318"/>
                </a:lnTo>
                <a:lnTo>
                  <a:pt x="13456" y="10220"/>
                </a:lnTo>
                <a:lnTo>
                  <a:pt x="13091" y="10074"/>
                </a:lnTo>
                <a:lnTo>
                  <a:pt x="12897" y="10026"/>
                </a:lnTo>
                <a:lnTo>
                  <a:pt x="12702" y="9953"/>
                </a:lnTo>
                <a:lnTo>
                  <a:pt x="12507" y="9928"/>
                </a:lnTo>
                <a:lnTo>
                  <a:pt x="12288" y="9904"/>
                </a:lnTo>
                <a:lnTo>
                  <a:pt x="12240" y="9904"/>
                </a:lnTo>
                <a:lnTo>
                  <a:pt x="12215" y="9928"/>
                </a:lnTo>
                <a:lnTo>
                  <a:pt x="12191" y="9977"/>
                </a:lnTo>
                <a:lnTo>
                  <a:pt x="12215" y="10050"/>
                </a:lnTo>
                <a:lnTo>
                  <a:pt x="12264" y="10099"/>
                </a:lnTo>
                <a:lnTo>
                  <a:pt x="12459" y="10196"/>
                </a:lnTo>
                <a:lnTo>
                  <a:pt x="12629" y="10293"/>
                </a:lnTo>
                <a:lnTo>
                  <a:pt x="12994" y="10512"/>
                </a:lnTo>
                <a:lnTo>
                  <a:pt x="13237" y="10634"/>
                </a:lnTo>
                <a:lnTo>
                  <a:pt x="13359" y="10682"/>
                </a:lnTo>
                <a:lnTo>
                  <a:pt x="13505" y="10707"/>
                </a:lnTo>
                <a:lnTo>
                  <a:pt x="12921" y="11291"/>
                </a:lnTo>
                <a:lnTo>
                  <a:pt x="12799" y="11193"/>
                </a:lnTo>
                <a:lnTo>
                  <a:pt x="12653" y="11096"/>
                </a:lnTo>
                <a:lnTo>
                  <a:pt x="12434" y="10974"/>
                </a:lnTo>
                <a:lnTo>
                  <a:pt x="12240" y="10828"/>
                </a:lnTo>
                <a:lnTo>
                  <a:pt x="12021" y="10682"/>
                </a:lnTo>
                <a:lnTo>
                  <a:pt x="11802" y="10585"/>
                </a:lnTo>
                <a:lnTo>
                  <a:pt x="11680" y="10537"/>
                </a:lnTo>
                <a:lnTo>
                  <a:pt x="11534" y="10537"/>
                </a:lnTo>
                <a:lnTo>
                  <a:pt x="11510" y="10561"/>
                </a:lnTo>
                <a:lnTo>
                  <a:pt x="11510" y="10585"/>
                </a:lnTo>
                <a:lnTo>
                  <a:pt x="11534" y="10609"/>
                </a:lnTo>
                <a:lnTo>
                  <a:pt x="11704" y="10804"/>
                </a:lnTo>
                <a:lnTo>
                  <a:pt x="11996" y="11072"/>
                </a:lnTo>
                <a:lnTo>
                  <a:pt x="12337" y="11364"/>
                </a:lnTo>
                <a:lnTo>
                  <a:pt x="12507" y="11461"/>
                </a:lnTo>
                <a:lnTo>
                  <a:pt x="12678" y="11534"/>
                </a:lnTo>
                <a:lnTo>
                  <a:pt x="12337" y="11875"/>
                </a:lnTo>
                <a:lnTo>
                  <a:pt x="12215" y="11826"/>
                </a:lnTo>
                <a:lnTo>
                  <a:pt x="12094" y="11777"/>
                </a:lnTo>
                <a:lnTo>
                  <a:pt x="11899" y="11680"/>
                </a:lnTo>
                <a:lnTo>
                  <a:pt x="11510" y="11437"/>
                </a:lnTo>
                <a:lnTo>
                  <a:pt x="11291" y="11339"/>
                </a:lnTo>
                <a:lnTo>
                  <a:pt x="11193" y="11315"/>
                </a:lnTo>
                <a:lnTo>
                  <a:pt x="11072" y="11291"/>
                </a:lnTo>
                <a:lnTo>
                  <a:pt x="10999" y="11315"/>
                </a:lnTo>
                <a:lnTo>
                  <a:pt x="10974" y="11364"/>
                </a:lnTo>
                <a:lnTo>
                  <a:pt x="10950" y="11437"/>
                </a:lnTo>
                <a:lnTo>
                  <a:pt x="10999" y="11485"/>
                </a:lnTo>
                <a:lnTo>
                  <a:pt x="11266" y="11704"/>
                </a:lnTo>
                <a:lnTo>
                  <a:pt x="11558" y="11923"/>
                </a:lnTo>
                <a:lnTo>
                  <a:pt x="11777" y="12069"/>
                </a:lnTo>
                <a:lnTo>
                  <a:pt x="12045" y="12191"/>
                </a:lnTo>
                <a:lnTo>
                  <a:pt x="11753" y="12483"/>
                </a:lnTo>
                <a:lnTo>
                  <a:pt x="11485" y="12264"/>
                </a:lnTo>
                <a:lnTo>
                  <a:pt x="11218" y="12045"/>
                </a:lnTo>
                <a:lnTo>
                  <a:pt x="11047" y="11899"/>
                </a:lnTo>
                <a:lnTo>
                  <a:pt x="10877" y="11777"/>
                </a:lnTo>
                <a:lnTo>
                  <a:pt x="10682" y="11680"/>
                </a:lnTo>
                <a:lnTo>
                  <a:pt x="10488" y="11631"/>
                </a:lnTo>
                <a:lnTo>
                  <a:pt x="10439" y="11656"/>
                </a:lnTo>
                <a:lnTo>
                  <a:pt x="10439" y="11680"/>
                </a:lnTo>
                <a:lnTo>
                  <a:pt x="10415" y="11704"/>
                </a:lnTo>
                <a:lnTo>
                  <a:pt x="10439" y="11753"/>
                </a:lnTo>
                <a:lnTo>
                  <a:pt x="11072" y="12410"/>
                </a:lnTo>
                <a:lnTo>
                  <a:pt x="11242" y="12605"/>
                </a:lnTo>
                <a:lnTo>
                  <a:pt x="11461" y="12775"/>
                </a:lnTo>
                <a:lnTo>
                  <a:pt x="11315" y="12945"/>
                </a:lnTo>
                <a:lnTo>
                  <a:pt x="11193" y="12848"/>
                </a:lnTo>
                <a:lnTo>
                  <a:pt x="11047" y="12775"/>
                </a:lnTo>
                <a:lnTo>
                  <a:pt x="10780" y="12629"/>
                </a:lnTo>
                <a:lnTo>
                  <a:pt x="10366" y="12361"/>
                </a:lnTo>
                <a:lnTo>
                  <a:pt x="10172" y="12215"/>
                </a:lnTo>
                <a:lnTo>
                  <a:pt x="9977" y="12069"/>
                </a:lnTo>
                <a:lnTo>
                  <a:pt x="9953" y="12045"/>
                </a:lnTo>
                <a:lnTo>
                  <a:pt x="9928" y="12069"/>
                </a:lnTo>
                <a:lnTo>
                  <a:pt x="9904" y="12094"/>
                </a:lnTo>
                <a:lnTo>
                  <a:pt x="9928" y="12118"/>
                </a:lnTo>
                <a:lnTo>
                  <a:pt x="10220" y="12532"/>
                </a:lnTo>
                <a:lnTo>
                  <a:pt x="10391" y="12702"/>
                </a:lnTo>
                <a:lnTo>
                  <a:pt x="10585" y="12897"/>
                </a:lnTo>
                <a:lnTo>
                  <a:pt x="10804" y="13067"/>
                </a:lnTo>
                <a:lnTo>
                  <a:pt x="10926" y="13140"/>
                </a:lnTo>
                <a:lnTo>
                  <a:pt x="11047" y="13213"/>
                </a:lnTo>
                <a:lnTo>
                  <a:pt x="10780" y="13456"/>
                </a:lnTo>
                <a:lnTo>
                  <a:pt x="10439" y="13213"/>
                </a:lnTo>
                <a:lnTo>
                  <a:pt x="10099" y="12970"/>
                </a:lnTo>
                <a:lnTo>
                  <a:pt x="9928" y="12872"/>
                </a:lnTo>
                <a:lnTo>
                  <a:pt x="9734" y="12799"/>
                </a:lnTo>
                <a:lnTo>
                  <a:pt x="9563" y="12726"/>
                </a:lnTo>
                <a:lnTo>
                  <a:pt x="9369" y="12726"/>
                </a:lnTo>
                <a:lnTo>
                  <a:pt x="9320" y="12751"/>
                </a:lnTo>
                <a:lnTo>
                  <a:pt x="9320" y="12775"/>
                </a:lnTo>
                <a:lnTo>
                  <a:pt x="9320" y="12799"/>
                </a:lnTo>
                <a:lnTo>
                  <a:pt x="9442" y="12921"/>
                </a:lnTo>
                <a:lnTo>
                  <a:pt x="9588" y="13043"/>
                </a:lnTo>
                <a:lnTo>
                  <a:pt x="9855" y="13262"/>
                </a:lnTo>
                <a:lnTo>
                  <a:pt x="10464" y="13773"/>
                </a:lnTo>
                <a:lnTo>
                  <a:pt x="10293" y="13943"/>
                </a:lnTo>
                <a:lnTo>
                  <a:pt x="10123" y="13821"/>
                </a:lnTo>
                <a:lnTo>
                  <a:pt x="9953" y="13724"/>
                </a:lnTo>
                <a:lnTo>
                  <a:pt x="9612" y="13554"/>
                </a:lnTo>
                <a:lnTo>
                  <a:pt x="9393" y="13408"/>
                </a:lnTo>
                <a:lnTo>
                  <a:pt x="9223" y="13237"/>
                </a:lnTo>
                <a:lnTo>
                  <a:pt x="9052" y="13067"/>
                </a:lnTo>
                <a:lnTo>
                  <a:pt x="8906" y="12848"/>
                </a:lnTo>
                <a:lnTo>
                  <a:pt x="8833" y="12799"/>
                </a:lnTo>
                <a:lnTo>
                  <a:pt x="8760" y="12799"/>
                </a:lnTo>
                <a:lnTo>
                  <a:pt x="8712" y="12824"/>
                </a:lnTo>
                <a:lnTo>
                  <a:pt x="8663" y="12897"/>
                </a:lnTo>
                <a:lnTo>
                  <a:pt x="8639" y="13018"/>
                </a:lnTo>
                <a:lnTo>
                  <a:pt x="8663" y="13164"/>
                </a:lnTo>
                <a:lnTo>
                  <a:pt x="8687" y="13286"/>
                </a:lnTo>
                <a:lnTo>
                  <a:pt x="8760" y="13408"/>
                </a:lnTo>
                <a:lnTo>
                  <a:pt x="8833" y="13529"/>
                </a:lnTo>
                <a:lnTo>
                  <a:pt x="8931" y="13627"/>
                </a:lnTo>
                <a:lnTo>
                  <a:pt x="9125" y="13821"/>
                </a:lnTo>
                <a:lnTo>
                  <a:pt x="9490" y="14089"/>
                </a:lnTo>
                <a:lnTo>
                  <a:pt x="9685" y="14211"/>
                </a:lnTo>
                <a:lnTo>
                  <a:pt x="9904" y="14308"/>
                </a:lnTo>
                <a:lnTo>
                  <a:pt x="9661" y="14527"/>
                </a:lnTo>
                <a:lnTo>
                  <a:pt x="9369" y="14381"/>
                </a:lnTo>
                <a:lnTo>
                  <a:pt x="9052" y="14235"/>
                </a:lnTo>
                <a:lnTo>
                  <a:pt x="8760" y="14089"/>
                </a:lnTo>
                <a:lnTo>
                  <a:pt x="8614" y="13992"/>
                </a:lnTo>
                <a:lnTo>
                  <a:pt x="8468" y="13919"/>
                </a:lnTo>
                <a:lnTo>
                  <a:pt x="8444" y="13894"/>
                </a:lnTo>
                <a:lnTo>
                  <a:pt x="8420" y="13894"/>
                </a:lnTo>
                <a:lnTo>
                  <a:pt x="8395" y="13919"/>
                </a:lnTo>
                <a:lnTo>
                  <a:pt x="8395" y="13967"/>
                </a:lnTo>
                <a:lnTo>
                  <a:pt x="8468" y="14138"/>
                </a:lnTo>
                <a:lnTo>
                  <a:pt x="8566" y="14308"/>
                </a:lnTo>
                <a:lnTo>
                  <a:pt x="8687" y="14430"/>
                </a:lnTo>
                <a:lnTo>
                  <a:pt x="8833" y="14551"/>
                </a:lnTo>
                <a:lnTo>
                  <a:pt x="9296" y="14868"/>
                </a:lnTo>
                <a:lnTo>
                  <a:pt x="9004" y="15160"/>
                </a:lnTo>
                <a:lnTo>
                  <a:pt x="8614" y="14770"/>
                </a:lnTo>
                <a:lnTo>
                  <a:pt x="8201" y="14405"/>
                </a:lnTo>
                <a:lnTo>
                  <a:pt x="7398" y="13700"/>
                </a:lnTo>
                <a:lnTo>
                  <a:pt x="6984" y="13359"/>
                </a:lnTo>
                <a:lnTo>
                  <a:pt x="6595" y="12994"/>
                </a:lnTo>
                <a:lnTo>
                  <a:pt x="6205" y="12605"/>
                </a:lnTo>
                <a:lnTo>
                  <a:pt x="5840" y="12215"/>
                </a:lnTo>
                <a:lnTo>
                  <a:pt x="5500" y="11777"/>
                </a:lnTo>
                <a:lnTo>
                  <a:pt x="5135" y="11315"/>
                </a:lnTo>
                <a:lnTo>
                  <a:pt x="4794" y="10901"/>
                </a:lnTo>
                <a:lnTo>
                  <a:pt x="4599" y="10682"/>
                </a:lnTo>
                <a:lnTo>
                  <a:pt x="4405" y="10488"/>
                </a:lnTo>
                <a:lnTo>
                  <a:pt x="4137" y="10269"/>
                </a:lnTo>
                <a:lnTo>
                  <a:pt x="3845" y="10074"/>
                </a:lnTo>
                <a:lnTo>
                  <a:pt x="3553" y="9855"/>
                </a:lnTo>
                <a:lnTo>
                  <a:pt x="3285" y="9661"/>
                </a:lnTo>
                <a:lnTo>
                  <a:pt x="3261" y="9588"/>
                </a:lnTo>
                <a:lnTo>
                  <a:pt x="3602" y="9296"/>
                </a:lnTo>
                <a:lnTo>
                  <a:pt x="3967" y="9004"/>
                </a:lnTo>
                <a:lnTo>
                  <a:pt x="4332" y="8712"/>
                </a:lnTo>
                <a:lnTo>
                  <a:pt x="4672" y="8420"/>
                </a:lnTo>
                <a:lnTo>
                  <a:pt x="5646" y="7519"/>
                </a:lnTo>
                <a:lnTo>
                  <a:pt x="6595" y="6595"/>
                </a:lnTo>
                <a:lnTo>
                  <a:pt x="6984" y="6205"/>
                </a:lnTo>
                <a:lnTo>
                  <a:pt x="7349" y="5792"/>
                </a:lnTo>
                <a:lnTo>
                  <a:pt x="8055" y="4940"/>
                </a:lnTo>
                <a:lnTo>
                  <a:pt x="8760" y="4088"/>
                </a:lnTo>
                <a:lnTo>
                  <a:pt x="9466" y="3237"/>
                </a:lnTo>
                <a:lnTo>
                  <a:pt x="9855" y="2799"/>
                </a:lnTo>
                <a:lnTo>
                  <a:pt x="10269" y="2410"/>
                </a:lnTo>
                <a:lnTo>
                  <a:pt x="10707" y="2045"/>
                </a:lnTo>
                <a:lnTo>
                  <a:pt x="11169" y="1704"/>
                </a:lnTo>
                <a:lnTo>
                  <a:pt x="11631" y="1412"/>
                </a:lnTo>
                <a:lnTo>
                  <a:pt x="12142" y="1144"/>
                </a:lnTo>
                <a:lnTo>
                  <a:pt x="12678" y="950"/>
                </a:lnTo>
                <a:lnTo>
                  <a:pt x="13237" y="779"/>
                </a:lnTo>
                <a:lnTo>
                  <a:pt x="13797" y="658"/>
                </a:lnTo>
                <a:lnTo>
                  <a:pt x="14381" y="585"/>
                </a:lnTo>
                <a:lnTo>
                  <a:pt x="14941" y="560"/>
                </a:lnTo>
                <a:close/>
                <a:moveTo>
                  <a:pt x="11777" y="13237"/>
                </a:moveTo>
                <a:lnTo>
                  <a:pt x="11777" y="13602"/>
                </a:lnTo>
                <a:lnTo>
                  <a:pt x="11753" y="13967"/>
                </a:lnTo>
                <a:lnTo>
                  <a:pt x="11704" y="14746"/>
                </a:lnTo>
                <a:lnTo>
                  <a:pt x="11680" y="15549"/>
                </a:lnTo>
                <a:lnTo>
                  <a:pt x="11656" y="16328"/>
                </a:lnTo>
                <a:lnTo>
                  <a:pt x="11485" y="16084"/>
                </a:lnTo>
                <a:lnTo>
                  <a:pt x="11291" y="15865"/>
                </a:lnTo>
                <a:lnTo>
                  <a:pt x="10877" y="15427"/>
                </a:lnTo>
                <a:lnTo>
                  <a:pt x="10755" y="15257"/>
                </a:lnTo>
                <a:lnTo>
                  <a:pt x="10610" y="15062"/>
                </a:lnTo>
                <a:lnTo>
                  <a:pt x="10464" y="14868"/>
                </a:lnTo>
                <a:lnTo>
                  <a:pt x="10366" y="14770"/>
                </a:lnTo>
                <a:lnTo>
                  <a:pt x="10293" y="14722"/>
                </a:lnTo>
                <a:lnTo>
                  <a:pt x="10731" y="14284"/>
                </a:lnTo>
                <a:lnTo>
                  <a:pt x="11266" y="13773"/>
                </a:lnTo>
                <a:lnTo>
                  <a:pt x="11777" y="13237"/>
                </a:lnTo>
                <a:close/>
                <a:moveTo>
                  <a:pt x="3431" y="14381"/>
                </a:moveTo>
                <a:lnTo>
                  <a:pt x="3553" y="14405"/>
                </a:lnTo>
                <a:lnTo>
                  <a:pt x="3699" y="14454"/>
                </a:lnTo>
                <a:lnTo>
                  <a:pt x="3699" y="14527"/>
                </a:lnTo>
                <a:lnTo>
                  <a:pt x="3723" y="14576"/>
                </a:lnTo>
                <a:lnTo>
                  <a:pt x="3602" y="14576"/>
                </a:lnTo>
                <a:lnTo>
                  <a:pt x="3553" y="14600"/>
                </a:lnTo>
                <a:lnTo>
                  <a:pt x="3504" y="14649"/>
                </a:lnTo>
                <a:lnTo>
                  <a:pt x="3334" y="14843"/>
                </a:lnTo>
                <a:lnTo>
                  <a:pt x="3164" y="15038"/>
                </a:lnTo>
                <a:lnTo>
                  <a:pt x="2969" y="15233"/>
                </a:lnTo>
                <a:lnTo>
                  <a:pt x="2896" y="15330"/>
                </a:lnTo>
                <a:lnTo>
                  <a:pt x="2847" y="15452"/>
                </a:lnTo>
                <a:lnTo>
                  <a:pt x="2847" y="15525"/>
                </a:lnTo>
                <a:lnTo>
                  <a:pt x="2872" y="15573"/>
                </a:lnTo>
                <a:lnTo>
                  <a:pt x="2896" y="15622"/>
                </a:lnTo>
                <a:lnTo>
                  <a:pt x="2945" y="15646"/>
                </a:lnTo>
                <a:lnTo>
                  <a:pt x="3115" y="15646"/>
                </a:lnTo>
                <a:lnTo>
                  <a:pt x="3237" y="15598"/>
                </a:lnTo>
                <a:lnTo>
                  <a:pt x="3358" y="15525"/>
                </a:lnTo>
                <a:lnTo>
                  <a:pt x="3480" y="15427"/>
                </a:lnTo>
                <a:lnTo>
                  <a:pt x="3699" y="15208"/>
                </a:lnTo>
                <a:lnTo>
                  <a:pt x="3894" y="14941"/>
                </a:lnTo>
                <a:lnTo>
                  <a:pt x="3918" y="14868"/>
                </a:lnTo>
                <a:lnTo>
                  <a:pt x="3918" y="14795"/>
                </a:lnTo>
                <a:lnTo>
                  <a:pt x="3918" y="14722"/>
                </a:lnTo>
                <a:lnTo>
                  <a:pt x="3869" y="14673"/>
                </a:lnTo>
                <a:lnTo>
                  <a:pt x="3918" y="14697"/>
                </a:lnTo>
                <a:lnTo>
                  <a:pt x="3967" y="14770"/>
                </a:lnTo>
                <a:lnTo>
                  <a:pt x="3967" y="14819"/>
                </a:lnTo>
                <a:lnTo>
                  <a:pt x="3967" y="14892"/>
                </a:lnTo>
                <a:lnTo>
                  <a:pt x="3942" y="15087"/>
                </a:lnTo>
                <a:lnTo>
                  <a:pt x="3894" y="15281"/>
                </a:lnTo>
                <a:lnTo>
                  <a:pt x="3699" y="15671"/>
                </a:lnTo>
                <a:lnTo>
                  <a:pt x="3553" y="15938"/>
                </a:lnTo>
                <a:lnTo>
                  <a:pt x="3480" y="16060"/>
                </a:lnTo>
                <a:lnTo>
                  <a:pt x="3358" y="16157"/>
                </a:lnTo>
                <a:lnTo>
                  <a:pt x="3261" y="16230"/>
                </a:lnTo>
                <a:lnTo>
                  <a:pt x="3115" y="16303"/>
                </a:lnTo>
                <a:lnTo>
                  <a:pt x="2847" y="16376"/>
                </a:lnTo>
                <a:lnTo>
                  <a:pt x="2556" y="16425"/>
                </a:lnTo>
                <a:lnTo>
                  <a:pt x="2361" y="16449"/>
                </a:lnTo>
                <a:lnTo>
                  <a:pt x="2166" y="16449"/>
                </a:lnTo>
                <a:lnTo>
                  <a:pt x="2312" y="16182"/>
                </a:lnTo>
                <a:lnTo>
                  <a:pt x="2434" y="15890"/>
                </a:lnTo>
                <a:lnTo>
                  <a:pt x="2629" y="15403"/>
                </a:lnTo>
                <a:lnTo>
                  <a:pt x="2726" y="15160"/>
                </a:lnTo>
                <a:lnTo>
                  <a:pt x="2847" y="14916"/>
                </a:lnTo>
                <a:lnTo>
                  <a:pt x="2993" y="14697"/>
                </a:lnTo>
                <a:lnTo>
                  <a:pt x="3164" y="14503"/>
                </a:lnTo>
                <a:lnTo>
                  <a:pt x="3237" y="14430"/>
                </a:lnTo>
                <a:lnTo>
                  <a:pt x="3310" y="14405"/>
                </a:lnTo>
                <a:lnTo>
                  <a:pt x="3358" y="14381"/>
                </a:lnTo>
                <a:close/>
                <a:moveTo>
                  <a:pt x="3066" y="10001"/>
                </a:moveTo>
                <a:lnTo>
                  <a:pt x="3188" y="10147"/>
                </a:lnTo>
                <a:lnTo>
                  <a:pt x="3334" y="10293"/>
                </a:lnTo>
                <a:lnTo>
                  <a:pt x="3650" y="10488"/>
                </a:lnTo>
                <a:lnTo>
                  <a:pt x="3894" y="10682"/>
                </a:lnTo>
                <a:lnTo>
                  <a:pt x="4113" y="10877"/>
                </a:lnTo>
                <a:lnTo>
                  <a:pt x="4332" y="11096"/>
                </a:lnTo>
                <a:lnTo>
                  <a:pt x="4526" y="11315"/>
                </a:lnTo>
                <a:lnTo>
                  <a:pt x="4891" y="11777"/>
                </a:lnTo>
                <a:lnTo>
                  <a:pt x="5256" y="12264"/>
                </a:lnTo>
                <a:lnTo>
                  <a:pt x="5621" y="12702"/>
                </a:lnTo>
                <a:lnTo>
                  <a:pt x="6011" y="13140"/>
                </a:lnTo>
                <a:lnTo>
                  <a:pt x="6449" y="13529"/>
                </a:lnTo>
                <a:lnTo>
                  <a:pt x="6862" y="13919"/>
                </a:lnTo>
                <a:lnTo>
                  <a:pt x="7763" y="14697"/>
                </a:lnTo>
                <a:lnTo>
                  <a:pt x="8176" y="15087"/>
                </a:lnTo>
                <a:lnTo>
                  <a:pt x="8614" y="15500"/>
                </a:lnTo>
                <a:lnTo>
                  <a:pt x="8590" y="15525"/>
                </a:lnTo>
                <a:lnTo>
                  <a:pt x="8517" y="15573"/>
                </a:lnTo>
                <a:lnTo>
                  <a:pt x="8468" y="15646"/>
                </a:lnTo>
                <a:lnTo>
                  <a:pt x="8468" y="15719"/>
                </a:lnTo>
                <a:lnTo>
                  <a:pt x="8395" y="15914"/>
                </a:lnTo>
                <a:lnTo>
                  <a:pt x="8322" y="16133"/>
                </a:lnTo>
                <a:lnTo>
                  <a:pt x="8176" y="16547"/>
                </a:lnTo>
                <a:lnTo>
                  <a:pt x="7227" y="15817"/>
                </a:lnTo>
                <a:lnTo>
                  <a:pt x="6303" y="15062"/>
                </a:lnTo>
                <a:lnTo>
                  <a:pt x="5840" y="14649"/>
                </a:lnTo>
                <a:lnTo>
                  <a:pt x="5378" y="14259"/>
                </a:lnTo>
                <a:lnTo>
                  <a:pt x="4964" y="13846"/>
                </a:lnTo>
                <a:lnTo>
                  <a:pt x="4551" y="13408"/>
                </a:lnTo>
                <a:lnTo>
                  <a:pt x="3821" y="12580"/>
                </a:lnTo>
                <a:lnTo>
                  <a:pt x="3456" y="12142"/>
                </a:lnTo>
                <a:lnTo>
                  <a:pt x="3091" y="11729"/>
                </a:lnTo>
                <a:lnTo>
                  <a:pt x="2702" y="11315"/>
                </a:lnTo>
                <a:lnTo>
                  <a:pt x="2288" y="10950"/>
                </a:lnTo>
                <a:lnTo>
                  <a:pt x="1850" y="10609"/>
                </a:lnTo>
                <a:lnTo>
                  <a:pt x="1607" y="10464"/>
                </a:lnTo>
                <a:lnTo>
                  <a:pt x="1388" y="10318"/>
                </a:lnTo>
                <a:lnTo>
                  <a:pt x="1534" y="10318"/>
                </a:lnTo>
                <a:lnTo>
                  <a:pt x="1655" y="10293"/>
                </a:lnTo>
                <a:lnTo>
                  <a:pt x="1947" y="10245"/>
                </a:lnTo>
                <a:lnTo>
                  <a:pt x="2507" y="10147"/>
                </a:lnTo>
                <a:lnTo>
                  <a:pt x="3066" y="10001"/>
                </a:lnTo>
                <a:close/>
                <a:moveTo>
                  <a:pt x="4989" y="16328"/>
                </a:moveTo>
                <a:lnTo>
                  <a:pt x="5110" y="16352"/>
                </a:lnTo>
                <a:lnTo>
                  <a:pt x="5086" y="16401"/>
                </a:lnTo>
                <a:lnTo>
                  <a:pt x="5062" y="16474"/>
                </a:lnTo>
                <a:lnTo>
                  <a:pt x="4989" y="16522"/>
                </a:lnTo>
                <a:lnTo>
                  <a:pt x="4843" y="16620"/>
                </a:lnTo>
                <a:lnTo>
                  <a:pt x="4551" y="16741"/>
                </a:lnTo>
                <a:lnTo>
                  <a:pt x="4551" y="16741"/>
                </a:lnTo>
                <a:lnTo>
                  <a:pt x="4599" y="16620"/>
                </a:lnTo>
                <a:lnTo>
                  <a:pt x="4672" y="16474"/>
                </a:lnTo>
                <a:lnTo>
                  <a:pt x="4770" y="16376"/>
                </a:lnTo>
                <a:lnTo>
                  <a:pt x="4867" y="16328"/>
                </a:lnTo>
                <a:close/>
                <a:moveTo>
                  <a:pt x="3237" y="13846"/>
                </a:moveTo>
                <a:lnTo>
                  <a:pt x="3115" y="13894"/>
                </a:lnTo>
                <a:lnTo>
                  <a:pt x="2993" y="13943"/>
                </a:lnTo>
                <a:lnTo>
                  <a:pt x="2896" y="14016"/>
                </a:lnTo>
                <a:lnTo>
                  <a:pt x="2702" y="14211"/>
                </a:lnTo>
                <a:lnTo>
                  <a:pt x="2531" y="14430"/>
                </a:lnTo>
                <a:lnTo>
                  <a:pt x="2385" y="14673"/>
                </a:lnTo>
                <a:lnTo>
                  <a:pt x="2264" y="14941"/>
                </a:lnTo>
                <a:lnTo>
                  <a:pt x="2045" y="15500"/>
                </a:lnTo>
                <a:lnTo>
                  <a:pt x="1923" y="15768"/>
                </a:lnTo>
                <a:lnTo>
                  <a:pt x="1777" y="16036"/>
                </a:lnTo>
                <a:lnTo>
                  <a:pt x="1607" y="16279"/>
                </a:lnTo>
                <a:lnTo>
                  <a:pt x="1509" y="16376"/>
                </a:lnTo>
                <a:lnTo>
                  <a:pt x="1412" y="16449"/>
                </a:lnTo>
                <a:lnTo>
                  <a:pt x="1363" y="16522"/>
                </a:lnTo>
                <a:lnTo>
                  <a:pt x="1315" y="16595"/>
                </a:lnTo>
                <a:lnTo>
                  <a:pt x="1290" y="16668"/>
                </a:lnTo>
                <a:lnTo>
                  <a:pt x="1315" y="16741"/>
                </a:lnTo>
                <a:lnTo>
                  <a:pt x="1339" y="16814"/>
                </a:lnTo>
                <a:lnTo>
                  <a:pt x="1388" y="16863"/>
                </a:lnTo>
                <a:lnTo>
                  <a:pt x="1436" y="16887"/>
                </a:lnTo>
                <a:lnTo>
                  <a:pt x="1534" y="16912"/>
                </a:lnTo>
                <a:lnTo>
                  <a:pt x="1631" y="16912"/>
                </a:lnTo>
                <a:lnTo>
                  <a:pt x="1728" y="16887"/>
                </a:lnTo>
                <a:lnTo>
                  <a:pt x="2288" y="16887"/>
                </a:lnTo>
                <a:lnTo>
                  <a:pt x="2556" y="16863"/>
                </a:lnTo>
                <a:lnTo>
                  <a:pt x="2799" y="16839"/>
                </a:lnTo>
                <a:lnTo>
                  <a:pt x="3042" y="16790"/>
                </a:lnTo>
                <a:lnTo>
                  <a:pt x="3285" y="16717"/>
                </a:lnTo>
                <a:lnTo>
                  <a:pt x="3431" y="16644"/>
                </a:lnTo>
                <a:lnTo>
                  <a:pt x="3553" y="16571"/>
                </a:lnTo>
                <a:lnTo>
                  <a:pt x="3650" y="16474"/>
                </a:lnTo>
                <a:lnTo>
                  <a:pt x="3772" y="16376"/>
                </a:lnTo>
                <a:lnTo>
                  <a:pt x="3918" y="16157"/>
                </a:lnTo>
                <a:lnTo>
                  <a:pt x="4064" y="15865"/>
                </a:lnTo>
                <a:lnTo>
                  <a:pt x="4210" y="15549"/>
                </a:lnTo>
                <a:lnTo>
                  <a:pt x="4283" y="15306"/>
                </a:lnTo>
                <a:lnTo>
                  <a:pt x="4332" y="15062"/>
                </a:lnTo>
                <a:lnTo>
                  <a:pt x="4380" y="14795"/>
                </a:lnTo>
                <a:lnTo>
                  <a:pt x="4356" y="14576"/>
                </a:lnTo>
                <a:lnTo>
                  <a:pt x="4356" y="14478"/>
                </a:lnTo>
                <a:lnTo>
                  <a:pt x="4307" y="14405"/>
                </a:lnTo>
                <a:lnTo>
                  <a:pt x="4259" y="14332"/>
                </a:lnTo>
                <a:lnTo>
                  <a:pt x="4186" y="14284"/>
                </a:lnTo>
                <a:lnTo>
                  <a:pt x="4113" y="14186"/>
                </a:lnTo>
                <a:lnTo>
                  <a:pt x="4040" y="14089"/>
                </a:lnTo>
                <a:lnTo>
                  <a:pt x="3942" y="14016"/>
                </a:lnTo>
                <a:lnTo>
                  <a:pt x="3845" y="13967"/>
                </a:lnTo>
                <a:lnTo>
                  <a:pt x="3626" y="13870"/>
                </a:lnTo>
                <a:lnTo>
                  <a:pt x="3383" y="13846"/>
                </a:lnTo>
                <a:close/>
                <a:moveTo>
                  <a:pt x="4818" y="15817"/>
                </a:moveTo>
                <a:lnTo>
                  <a:pt x="4697" y="15865"/>
                </a:lnTo>
                <a:lnTo>
                  <a:pt x="4575" y="15914"/>
                </a:lnTo>
                <a:lnTo>
                  <a:pt x="4453" y="15987"/>
                </a:lnTo>
                <a:lnTo>
                  <a:pt x="4356" y="16084"/>
                </a:lnTo>
                <a:lnTo>
                  <a:pt x="4259" y="16206"/>
                </a:lnTo>
                <a:lnTo>
                  <a:pt x="4161" y="16328"/>
                </a:lnTo>
                <a:lnTo>
                  <a:pt x="4088" y="16474"/>
                </a:lnTo>
                <a:lnTo>
                  <a:pt x="4040" y="16620"/>
                </a:lnTo>
                <a:lnTo>
                  <a:pt x="3991" y="16766"/>
                </a:lnTo>
                <a:lnTo>
                  <a:pt x="3967" y="16912"/>
                </a:lnTo>
                <a:lnTo>
                  <a:pt x="3967" y="17058"/>
                </a:lnTo>
                <a:lnTo>
                  <a:pt x="3991" y="17155"/>
                </a:lnTo>
                <a:lnTo>
                  <a:pt x="4064" y="17252"/>
                </a:lnTo>
                <a:lnTo>
                  <a:pt x="4161" y="17301"/>
                </a:lnTo>
                <a:lnTo>
                  <a:pt x="4210" y="17325"/>
                </a:lnTo>
                <a:lnTo>
                  <a:pt x="4259" y="17301"/>
                </a:lnTo>
                <a:lnTo>
                  <a:pt x="4502" y="17228"/>
                </a:lnTo>
                <a:lnTo>
                  <a:pt x="4721" y="17131"/>
                </a:lnTo>
                <a:lnTo>
                  <a:pt x="4989" y="17009"/>
                </a:lnTo>
                <a:lnTo>
                  <a:pt x="5135" y="16936"/>
                </a:lnTo>
                <a:lnTo>
                  <a:pt x="5256" y="16863"/>
                </a:lnTo>
                <a:lnTo>
                  <a:pt x="5354" y="16766"/>
                </a:lnTo>
                <a:lnTo>
                  <a:pt x="5427" y="16668"/>
                </a:lnTo>
                <a:lnTo>
                  <a:pt x="5500" y="16547"/>
                </a:lnTo>
                <a:lnTo>
                  <a:pt x="5524" y="16401"/>
                </a:lnTo>
                <a:lnTo>
                  <a:pt x="5524" y="16328"/>
                </a:lnTo>
                <a:lnTo>
                  <a:pt x="5500" y="16230"/>
                </a:lnTo>
                <a:lnTo>
                  <a:pt x="5451" y="16133"/>
                </a:lnTo>
                <a:lnTo>
                  <a:pt x="5402" y="16060"/>
                </a:lnTo>
                <a:lnTo>
                  <a:pt x="5305" y="15963"/>
                </a:lnTo>
                <a:lnTo>
                  <a:pt x="5208" y="15890"/>
                </a:lnTo>
                <a:lnTo>
                  <a:pt x="5086" y="15841"/>
                </a:lnTo>
                <a:lnTo>
                  <a:pt x="4964" y="15817"/>
                </a:lnTo>
                <a:close/>
                <a:moveTo>
                  <a:pt x="10001" y="14965"/>
                </a:moveTo>
                <a:lnTo>
                  <a:pt x="10099" y="15184"/>
                </a:lnTo>
                <a:lnTo>
                  <a:pt x="10220" y="15379"/>
                </a:lnTo>
                <a:lnTo>
                  <a:pt x="10488" y="15719"/>
                </a:lnTo>
                <a:lnTo>
                  <a:pt x="10731" y="16011"/>
                </a:lnTo>
                <a:lnTo>
                  <a:pt x="10999" y="16303"/>
                </a:lnTo>
                <a:lnTo>
                  <a:pt x="11242" y="16595"/>
                </a:lnTo>
                <a:lnTo>
                  <a:pt x="11339" y="16766"/>
                </a:lnTo>
                <a:lnTo>
                  <a:pt x="11412" y="16936"/>
                </a:lnTo>
                <a:lnTo>
                  <a:pt x="11437" y="17009"/>
                </a:lnTo>
                <a:lnTo>
                  <a:pt x="11485" y="17058"/>
                </a:lnTo>
                <a:lnTo>
                  <a:pt x="11558" y="17082"/>
                </a:lnTo>
                <a:lnTo>
                  <a:pt x="11607" y="17106"/>
                </a:lnTo>
                <a:lnTo>
                  <a:pt x="11607" y="17350"/>
                </a:lnTo>
                <a:lnTo>
                  <a:pt x="11583" y="17593"/>
                </a:lnTo>
                <a:lnTo>
                  <a:pt x="11412" y="17471"/>
                </a:lnTo>
                <a:lnTo>
                  <a:pt x="11266" y="17325"/>
                </a:lnTo>
                <a:lnTo>
                  <a:pt x="10974" y="17009"/>
                </a:lnTo>
                <a:lnTo>
                  <a:pt x="10488" y="16328"/>
                </a:lnTo>
                <a:lnTo>
                  <a:pt x="10099" y="15817"/>
                </a:lnTo>
                <a:lnTo>
                  <a:pt x="9855" y="15549"/>
                </a:lnTo>
                <a:lnTo>
                  <a:pt x="9709" y="15427"/>
                </a:lnTo>
                <a:lnTo>
                  <a:pt x="9588" y="15306"/>
                </a:lnTo>
                <a:lnTo>
                  <a:pt x="9855" y="15111"/>
                </a:lnTo>
                <a:lnTo>
                  <a:pt x="9928" y="15038"/>
                </a:lnTo>
                <a:lnTo>
                  <a:pt x="10001" y="14965"/>
                </a:lnTo>
                <a:close/>
                <a:moveTo>
                  <a:pt x="15135" y="1"/>
                </a:moveTo>
                <a:lnTo>
                  <a:pt x="14551" y="25"/>
                </a:lnTo>
                <a:lnTo>
                  <a:pt x="13967" y="74"/>
                </a:lnTo>
                <a:lnTo>
                  <a:pt x="13408" y="171"/>
                </a:lnTo>
                <a:lnTo>
                  <a:pt x="12824" y="293"/>
                </a:lnTo>
                <a:lnTo>
                  <a:pt x="12264" y="487"/>
                </a:lnTo>
                <a:lnTo>
                  <a:pt x="11753" y="706"/>
                </a:lnTo>
                <a:lnTo>
                  <a:pt x="11242" y="974"/>
                </a:lnTo>
                <a:lnTo>
                  <a:pt x="10755" y="1290"/>
                </a:lnTo>
                <a:lnTo>
                  <a:pt x="10318" y="1631"/>
                </a:lnTo>
                <a:lnTo>
                  <a:pt x="9880" y="2020"/>
                </a:lnTo>
                <a:lnTo>
                  <a:pt x="9466" y="2434"/>
                </a:lnTo>
                <a:lnTo>
                  <a:pt x="9052" y="2847"/>
                </a:lnTo>
                <a:lnTo>
                  <a:pt x="8663" y="3310"/>
                </a:lnTo>
                <a:lnTo>
                  <a:pt x="7933" y="4234"/>
                </a:lnTo>
                <a:lnTo>
                  <a:pt x="7203" y="5135"/>
                </a:lnTo>
                <a:lnTo>
                  <a:pt x="6814" y="5597"/>
                </a:lnTo>
                <a:lnTo>
                  <a:pt x="6400" y="6011"/>
                </a:lnTo>
                <a:lnTo>
                  <a:pt x="6205" y="6205"/>
                </a:lnTo>
                <a:lnTo>
                  <a:pt x="5889" y="6205"/>
                </a:lnTo>
                <a:lnTo>
                  <a:pt x="5548" y="6230"/>
                </a:lnTo>
                <a:lnTo>
                  <a:pt x="4916" y="6303"/>
                </a:lnTo>
                <a:lnTo>
                  <a:pt x="3991" y="6376"/>
                </a:lnTo>
                <a:lnTo>
                  <a:pt x="3066" y="6400"/>
                </a:lnTo>
                <a:lnTo>
                  <a:pt x="901" y="6400"/>
                </a:lnTo>
                <a:lnTo>
                  <a:pt x="171" y="6351"/>
                </a:lnTo>
                <a:lnTo>
                  <a:pt x="122" y="6351"/>
                </a:lnTo>
                <a:lnTo>
                  <a:pt x="74" y="6376"/>
                </a:lnTo>
                <a:lnTo>
                  <a:pt x="25" y="6449"/>
                </a:lnTo>
                <a:lnTo>
                  <a:pt x="1" y="6546"/>
                </a:lnTo>
                <a:lnTo>
                  <a:pt x="25" y="6619"/>
                </a:lnTo>
                <a:lnTo>
                  <a:pt x="1" y="6716"/>
                </a:lnTo>
                <a:lnTo>
                  <a:pt x="49" y="6789"/>
                </a:lnTo>
                <a:lnTo>
                  <a:pt x="195" y="7008"/>
                </a:lnTo>
                <a:lnTo>
                  <a:pt x="366" y="7227"/>
                </a:lnTo>
                <a:lnTo>
                  <a:pt x="731" y="7617"/>
                </a:lnTo>
                <a:lnTo>
                  <a:pt x="1120" y="7982"/>
                </a:lnTo>
                <a:lnTo>
                  <a:pt x="1534" y="8347"/>
                </a:lnTo>
                <a:lnTo>
                  <a:pt x="1923" y="8712"/>
                </a:lnTo>
                <a:lnTo>
                  <a:pt x="2337" y="9101"/>
                </a:lnTo>
                <a:lnTo>
                  <a:pt x="2507" y="9296"/>
                </a:lnTo>
                <a:lnTo>
                  <a:pt x="2702" y="9466"/>
                </a:lnTo>
                <a:lnTo>
                  <a:pt x="1923" y="9661"/>
                </a:lnTo>
                <a:lnTo>
                  <a:pt x="1680" y="9709"/>
                </a:lnTo>
                <a:lnTo>
                  <a:pt x="1412" y="9734"/>
                </a:lnTo>
                <a:lnTo>
                  <a:pt x="1193" y="9807"/>
                </a:lnTo>
                <a:lnTo>
                  <a:pt x="1071" y="9855"/>
                </a:lnTo>
                <a:lnTo>
                  <a:pt x="974" y="9928"/>
                </a:lnTo>
                <a:lnTo>
                  <a:pt x="925" y="9953"/>
                </a:lnTo>
                <a:lnTo>
                  <a:pt x="925" y="10001"/>
                </a:lnTo>
                <a:lnTo>
                  <a:pt x="925" y="10099"/>
                </a:lnTo>
                <a:lnTo>
                  <a:pt x="852" y="10123"/>
                </a:lnTo>
                <a:lnTo>
                  <a:pt x="804" y="10172"/>
                </a:lnTo>
                <a:lnTo>
                  <a:pt x="779" y="10220"/>
                </a:lnTo>
                <a:lnTo>
                  <a:pt x="755" y="10293"/>
                </a:lnTo>
                <a:lnTo>
                  <a:pt x="755" y="10342"/>
                </a:lnTo>
                <a:lnTo>
                  <a:pt x="755" y="10391"/>
                </a:lnTo>
                <a:lnTo>
                  <a:pt x="779" y="10439"/>
                </a:lnTo>
                <a:lnTo>
                  <a:pt x="852" y="10512"/>
                </a:lnTo>
                <a:lnTo>
                  <a:pt x="1363" y="10901"/>
                </a:lnTo>
                <a:lnTo>
                  <a:pt x="1850" y="11291"/>
                </a:lnTo>
                <a:lnTo>
                  <a:pt x="2312" y="11729"/>
                </a:lnTo>
                <a:lnTo>
                  <a:pt x="2774" y="12167"/>
                </a:lnTo>
                <a:lnTo>
                  <a:pt x="3164" y="12629"/>
                </a:lnTo>
                <a:lnTo>
                  <a:pt x="3553" y="13091"/>
                </a:lnTo>
                <a:lnTo>
                  <a:pt x="3967" y="13554"/>
                </a:lnTo>
                <a:lnTo>
                  <a:pt x="4356" y="13992"/>
                </a:lnTo>
                <a:lnTo>
                  <a:pt x="4794" y="14454"/>
                </a:lnTo>
                <a:lnTo>
                  <a:pt x="5256" y="14892"/>
                </a:lnTo>
                <a:lnTo>
                  <a:pt x="5743" y="15330"/>
                </a:lnTo>
                <a:lnTo>
                  <a:pt x="6230" y="15744"/>
                </a:lnTo>
                <a:lnTo>
                  <a:pt x="7227" y="16522"/>
                </a:lnTo>
                <a:lnTo>
                  <a:pt x="8249" y="17301"/>
                </a:lnTo>
                <a:lnTo>
                  <a:pt x="8347" y="17350"/>
                </a:lnTo>
                <a:lnTo>
                  <a:pt x="8444" y="17350"/>
                </a:lnTo>
                <a:lnTo>
                  <a:pt x="8517" y="17325"/>
                </a:lnTo>
                <a:lnTo>
                  <a:pt x="8590" y="17277"/>
                </a:lnTo>
                <a:lnTo>
                  <a:pt x="8639" y="17204"/>
                </a:lnTo>
                <a:lnTo>
                  <a:pt x="8663" y="17106"/>
                </a:lnTo>
                <a:lnTo>
                  <a:pt x="8663" y="17009"/>
                </a:lnTo>
                <a:lnTo>
                  <a:pt x="8614" y="16912"/>
                </a:lnTo>
                <a:lnTo>
                  <a:pt x="8760" y="16620"/>
                </a:lnTo>
                <a:lnTo>
                  <a:pt x="8858" y="16328"/>
                </a:lnTo>
                <a:lnTo>
                  <a:pt x="8955" y="16011"/>
                </a:lnTo>
                <a:lnTo>
                  <a:pt x="9004" y="15695"/>
                </a:lnTo>
                <a:lnTo>
                  <a:pt x="9174" y="15598"/>
                </a:lnTo>
                <a:lnTo>
                  <a:pt x="9466" y="15914"/>
                </a:lnTo>
                <a:lnTo>
                  <a:pt x="9831" y="16376"/>
                </a:lnTo>
                <a:lnTo>
                  <a:pt x="10196" y="16887"/>
                </a:lnTo>
                <a:lnTo>
                  <a:pt x="10464" y="17252"/>
                </a:lnTo>
                <a:lnTo>
                  <a:pt x="10755" y="17617"/>
                </a:lnTo>
                <a:lnTo>
                  <a:pt x="10901" y="17788"/>
                </a:lnTo>
                <a:lnTo>
                  <a:pt x="11072" y="17934"/>
                </a:lnTo>
                <a:lnTo>
                  <a:pt x="11242" y="18080"/>
                </a:lnTo>
                <a:lnTo>
                  <a:pt x="11437" y="18201"/>
                </a:lnTo>
                <a:lnTo>
                  <a:pt x="11510" y="18226"/>
                </a:lnTo>
                <a:lnTo>
                  <a:pt x="11558" y="18250"/>
                </a:lnTo>
                <a:lnTo>
                  <a:pt x="11631" y="18250"/>
                </a:lnTo>
                <a:lnTo>
                  <a:pt x="11704" y="18226"/>
                </a:lnTo>
                <a:lnTo>
                  <a:pt x="11826" y="18226"/>
                </a:lnTo>
                <a:lnTo>
                  <a:pt x="11948" y="18177"/>
                </a:lnTo>
                <a:lnTo>
                  <a:pt x="12045" y="18128"/>
                </a:lnTo>
                <a:lnTo>
                  <a:pt x="12094" y="18007"/>
                </a:lnTo>
                <a:lnTo>
                  <a:pt x="12167" y="17763"/>
                </a:lnTo>
                <a:lnTo>
                  <a:pt x="12191" y="17520"/>
                </a:lnTo>
                <a:lnTo>
                  <a:pt x="12240" y="17033"/>
                </a:lnTo>
                <a:lnTo>
                  <a:pt x="12264" y="16279"/>
                </a:lnTo>
                <a:lnTo>
                  <a:pt x="12264" y="15549"/>
                </a:lnTo>
                <a:lnTo>
                  <a:pt x="12288" y="14746"/>
                </a:lnTo>
                <a:lnTo>
                  <a:pt x="12337" y="13967"/>
                </a:lnTo>
                <a:lnTo>
                  <a:pt x="12361" y="13651"/>
                </a:lnTo>
                <a:lnTo>
                  <a:pt x="12386" y="13335"/>
                </a:lnTo>
                <a:lnTo>
                  <a:pt x="12361" y="13018"/>
                </a:lnTo>
                <a:lnTo>
                  <a:pt x="12337" y="12848"/>
                </a:lnTo>
                <a:lnTo>
                  <a:pt x="12288" y="12726"/>
                </a:lnTo>
                <a:lnTo>
                  <a:pt x="12775" y="12191"/>
                </a:lnTo>
                <a:lnTo>
                  <a:pt x="13335" y="11607"/>
                </a:lnTo>
                <a:lnTo>
                  <a:pt x="13943" y="11047"/>
                </a:lnTo>
                <a:lnTo>
                  <a:pt x="14527" y="10464"/>
                </a:lnTo>
                <a:lnTo>
                  <a:pt x="15087" y="9880"/>
                </a:lnTo>
                <a:lnTo>
                  <a:pt x="15622" y="9247"/>
                </a:lnTo>
                <a:lnTo>
                  <a:pt x="15865" y="8931"/>
                </a:lnTo>
                <a:lnTo>
                  <a:pt x="16157" y="8639"/>
                </a:lnTo>
                <a:lnTo>
                  <a:pt x="16717" y="8055"/>
                </a:lnTo>
                <a:lnTo>
                  <a:pt x="17277" y="7446"/>
                </a:lnTo>
                <a:lnTo>
                  <a:pt x="17471" y="7227"/>
                </a:lnTo>
                <a:lnTo>
                  <a:pt x="17666" y="6960"/>
                </a:lnTo>
                <a:lnTo>
                  <a:pt x="17836" y="6716"/>
                </a:lnTo>
                <a:lnTo>
                  <a:pt x="17982" y="6449"/>
                </a:lnTo>
                <a:lnTo>
                  <a:pt x="18104" y="6157"/>
                </a:lnTo>
                <a:lnTo>
                  <a:pt x="18250" y="5889"/>
                </a:lnTo>
                <a:lnTo>
                  <a:pt x="18347" y="5597"/>
                </a:lnTo>
                <a:lnTo>
                  <a:pt x="18445" y="5305"/>
                </a:lnTo>
                <a:lnTo>
                  <a:pt x="18591" y="4721"/>
                </a:lnTo>
                <a:lnTo>
                  <a:pt x="18688" y="4113"/>
                </a:lnTo>
                <a:lnTo>
                  <a:pt x="18736" y="3480"/>
                </a:lnTo>
                <a:lnTo>
                  <a:pt x="18736" y="2872"/>
                </a:lnTo>
                <a:lnTo>
                  <a:pt x="18712" y="2312"/>
                </a:lnTo>
                <a:lnTo>
                  <a:pt x="18688" y="1899"/>
                </a:lnTo>
                <a:lnTo>
                  <a:pt x="18639" y="1436"/>
                </a:lnTo>
                <a:lnTo>
                  <a:pt x="18542" y="998"/>
                </a:lnTo>
                <a:lnTo>
                  <a:pt x="18493" y="828"/>
                </a:lnTo>
                <a:lnTo>
                  <a:pt x="18420" y="658"/>
                </a:lnTo>
                <a:lnTo>
                  <a:pt x="18323" y="536"/>
                </a:lnTo>
                <a:lnTo>
                  <a:pt x="18226" y="463"/>
                </a:lnTo>
                <a:lnTo>
                  <a:pt x="18104" y="414"/>
                </a:lnTo>
                <a:lnTo>
                  <a:pt x="17982" y="439"/>
                </a:lnTo>
                <a:lnTo>
                  <a:pt x="17447" y="268"/>
                </a:lnTo>
                <a:lnTo>
                  <a:pt x="16863" y="147"/>
                </a:lnTo>
                <a:lnTo>
                  <a:pt x="16303" y="49"/>
                </a:lnTo>
                <a:lnTo>
                  <a:pt x="15719" y="1"/>
                </a:lnTo>
                <a:close/>
              </a:path>
            </a:pathLst>
          </a:custGeom>
          <a:solidFill>
            <a:srgbClr val="2A95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97" name="Google Shape;97;p18"/>
          <p:cNvSpPr/>
          <p:nvPr/>
        </p:nvSpPr>
        <p:spPr>
          <a:xfrm>
            <a:off x="4197645" y="778725"/>
            <a:ext cx="359546" cy="349386"/>
          </a:xfrm>
          <a:custGeom>
            <a:avLst/>
            <a:gdLst/>
            <a:ahLst/>
            <a:cxnLst/>
            <a:rect l="l" t="t" r="r" b="b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rgbClr val="2A95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98" name="Google Shape;98;p18"/>
          <p:cNvSpPr/>
          <p:nvPr/>
        </p:nvSpPr>
        <p:spPr>
          <a:xfrm rot="2487373">
            <a:off x="3966417" y="2364057"/>
            <a:ext cx="255795" cy="248567"/>
          </a:xfrm>
          <a:custGeom>
            <a:avLst/>
            <a:gdLst/>
            <a:ahLst/>
            <a:cxnLst/>
            <a:rect l="l" t="t" r="r" b="b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rgbClr val="2A95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99" name="Google Shape;99;p18"/>
          <p:cNvSpPr txBox="1">
            <a:spLocks noGrp="1"/>
          </p:cNvSpPr>
          <p:nvPr>
            <p:ph type="sldNum" idx="12"/>
          </p:nvPr>
        </p:nvSpPr>
        <p:spPr>
          <a:xfrm>
            <a:off x="8595300" y="4839750"/>
            <a:ext cx="548700" cy="3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title"/>
          </p:nvPr>
        </p:nvSpPr>
        <p:spPr>
          <a:xfrm>
            <a:off x="1049500" y="796175"/>
            <a:ext cx="7020900" cy="4566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latin typeface="Sniglet" panose="020B0604020202020204" charset="0"/>
              </a:rPr>
              <a:t>Fitur </a:t>
            </a:r>
            <a:r>
              <a:rPr lang="en-US" sz="2000" dirty="0" err="1">
                <a:latin typeface="Sniglet" panose="020B0604020202020204" charset="0"/>
              </a:rPr>
              <a:t>Aplikasi</a:t>
            </a:r>
            <a:r>
              <a:rPr lang="en-US" sz="2000" dirty="0">
                <a:latin typeface="Sniglet" panose="020B0604020202020204" charset="0"/>
              </a:rPr>
              <a:t> / Alur </a:t>
            </a:r>
            <a:r>
              <a:rPr lang="en-US" sz="2000" dirty="0" err="1">
                <a:latin typeface="Sniglet" panose="020B0604020202020204" charset="0"/>
              </a:rPr>
              <a:t>aplikasi</a:t>
            </a:r>
            <a:endParaRPr sz="2000" dirty="0">
              <a:latin typeface="Sniglet" panose="020B0604020202020204" charset="0"/>
            </a:endParaRPr>
          </a:p>
        </p:txBody>
      </p:sp>
      <p:sp>
        <p:nvSpPr>
          <p:cNvPr id="56" name="Google Shape;56;p13"/>
          <p:cNvSpPr txBox="1">
            <a:spLocks noGrp="1"/>
          </p:cNvSpPr>
          <p:nvPr>
            <p:ph type="body" idx="2"/>
          </p:nvPr>
        </p:nvSpPr>
        <p:spPr>
          <a:xfrm>
            <a:off x="734400" y="1252800"/>
            <a:ext cx="7360100" cy="315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tx1">
                    <a:lumMod val="50000"/>
                  </a:schemeClr>
                </a:solidFill>
                <a:effectLst/>
                <a:latin typeface="Snigle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1) </a:t>
            </a:r>
            <a:r>
              <a:rPr lang="en-US" sz="1200" dirty="0" err="1">
                <a:solidFill>
                  <a:schemeClr val="tx1">
                    <a:lumMod val="50000"/>
                  </a:schemeClr>
                </a:solidFill>
                <a:effectLst/>
                <a:latin typeface="Snigle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Deskripsi</a:t>
            </a:r>
            <a:r>
              <a:rPr lang="en-US" sz="1200" dirty="0">
                <a:solidFill>
                  <a:schemeClr val="tx1">
                    <a:lumMod val="50000"/>
                  </a:schemeClr>
                </a:solidFill>
                <a:effectLst/>
                <a:latin typeface="Snigle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tx1">
                    <a:lumMod val="50000"/>
                  </a:schemeClr>
                </a:solidFill>
                <a:effectLst/>
                <a:latin typeface="Snigle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cara</a:t>
            </a:r>
            <a:r>
              <a:rPr lang="en-US" sz="1200" dirty="0">
                <a:solidFill>
                  <a:schemeClr val="tx1">
                    <a:lumMod val="50000"/>
                  </a:schemeClr>
                </a:solidFill>
                <a:effectLst/>
                <a:latin typeface="Snigle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tx1">
                    <a:lumMod val="50000"/>
                  </a:schemeClr>
                </a:solidFill>
                <a:effectLst/>
                <a:latin typeface="Snigle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kerja</a:t>
            </a:r>
            <a:r>
              <a:rPr lang="en-US" sz="1200" dirty="0">
                <a:solidFill>
                  <a:schemeClr val="tx1">
                    <a:lumMod val="50000"/>
                  </a:schemeClr>
                </a:solidFill>
                <a:effectLst/>
                <a:latin typeface="Snigle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/proses program </a:t>
            </a:r>
            <a:r>
              <a:rPr lang="en-US" sz="1200" dirty="0" err="1">
                <a:solidFill>
                  <a:schemeClr val="tx1">
                    <a:lumMod val="50000"/>
                  </a:schemeClr>
                </a:solidFill>
                <a:effectLst/>
                <a:latin typeface="Snigle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aplikasi</a:t>
            </a:r>
            <a:r>
              <a:rPr lang="en-US" sz="1200" dirty="0">
                <a:solidFill>
                  <a:schemeClr val="tx1">
                    <a:lumMod val="50000"/>
                  </a:schemeClr>
                </a:solidFill>
                <a:effectLst/>
                <a:latin typeface="Snigle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 marL="0" marR="0" indent="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tx1">
                    <a:lumMod val="50000"/>
                  </a:schemeClr>
                </a:solidFill>
                <a:effectLst/>
                <a:latin typeface="Snigle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Langkah atau </a:t>
            </a:r>
            <a:r>
              <a:rPr lang="en-US" sz="1200" dirty="0" err="1">
                <a:solidFill>
                  <a:schemeClr val="tx1">
                    <a:lumMod val="50000"/>
                  </a:schemeClr>
                </a:solidFill>
                <a:effectLst/>
                <a:latin typeface="Snigle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tahapannya</a:t>
            </a:r>
            <a:r>
              <a:rPr lang="en-US" sz="1200" dirty="0">
                <a:solidFill>
                  <a:schemeClr val="tx1">
                    <a:lumMod val="50000"/>
                  </a:schemeClr>
                </a:solidFill>
                <a:effectLst/>
                <a:latin typeface="Snigle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tx1">
                    <a:lumMod val="50000"/>
                  </a:schemeClr>
                </a:solidFill>
                <a:effectLst/>
                <a:latin typeface="Snigle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yaitu</a:t>
            </a:r>
            <a:r>
              <a:rPr lang="en-US" sz="1200" dirty="0">
                <a:solidFill>
                  <a:schemeClr val="tx1">
                    <a:lumMod val="50000"/>
                  </a:schemeClr>
                </a:solidFill>
                <a:effectLst/>
                <a:latin typeface="Snigle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</a:p>
          <a:p>
            <a:pPr marL="0" marR="0" lvl="0" indent="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tx1">
                    <a:lumMod val="50000"/>
                  </a:schemeClr>
                </a:solidFill>
                <a:effectLst/>
                <a:latin typeface="Snigle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a. Pertama dengan </a:t>
            </a:r>
            <a:r>
              <a:rPr lang="en-US" sz="1200" dirty="0" err="1">
                <a:solidFill>
                  <a:schemeClr val="tx1">
                    <a:lumMod val="50000"/>
                  </a:schemeClr>
                </a:solidFill>
                <a:effectLst/>
                <a:latin typeface="Snigle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menggunakan</a:t>
            </a:r>
            <a:r>
              <a:rPr lang="en-US" sz="1200" dirty="0">
                <a:solidFill>
                  <a:schemeClr val="tx1">
                    <a:lumMod val="50000"/>
                  </a:schemeClr>
                </a:solidFill>
                <a:effectLst/>
                <a:latin typeface="Snigle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tx1">
                    <a:lumMod val="50000"/>
                  </a:schemeClr>
                </a:solidFill>
                <a:effectLst/>
                <a:latin typeface="Snigle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aplikasi</a:t>
            </a:r>
            <a:r>
              <a:rPr lang="en-US" sz="1200" dirty="0">
                <a:solidFill>
                  <a:schemeClr val="tx1">
                    <a:lumMod val="50000"/>
                  </a:schemeClr>
                </a:solidFill>
                <a:effectLst/>
                <a:latin typeface="Snigle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tx1">
                    <a:lumMod val="50000"/>
                  </a:schemeClr>
                </a:solidFill>
                <a:effectLst/>
                <a:latin typeface="Snigle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dari</a:t>
            </a:r>
            <a:r>
              <a:rPr lang="en-US" sz="1200" dirty="0">
                <a:solidFill>
                  <a:schemeClr val="tx1">
                    <a:lumMod val="50000"/>
                  </a:schemeClr>
                </a:solidFill>
                <a:effectLst/>
                <a:latin typeface="Snigle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Emu8086</a:t>
            </a:r>
            <a:r>
              <a:rPr lang="en-US" sz="1200" dirty="0">
                <a:solidFill>
                  <a:schemeClr val="tx1">
                    <a:lumMod val="50000"/>
                  </a:schemeClr>
                </a:solidFill>
                <a:latin typeface="Snigle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0" marR="0" lvl="0" indent="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tx1">
                    <a:lumMod val="50000"/>
                  </a:schemeClr>
                </a:solidFill>
                <a:effectLst/>
                <a:latin typeface="Snigle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b. </a:t>
            </a:r>
            <a:r>
              <a:rPr lang="en-US" sz="1200" dirty="0" err="1">
                <a:solidFill>
                  <a:schemeClr val="tx1">
                    <a:lumMod val="50000"/>
                  </a:schemeClr>
                </a:solidFill>
                <a:effectLst/>
                <a:latin typeface="Snigle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Menuliskan</a:t>
            </a:r>
            <a:r>
              <a:rPr lang="en-US" sz="1200" dirty="0">
                <a:solidFill>
                  <a:schemeClr val="tx1">
                    <a:lumMod val="50000"/>
                  </a:schemeClr>
                </a:solidFill>
                <a:effectLst/>
                <a:latin typeface="Snigle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coding dengan </a:t>
            </a:r>
            <a:r>
              <a:rPr lang="en-US" sz="1200" dirty="0" err="1">
                <a:solidFill>
                  <a:schemeClr val="tx1">
                    <a:lumMod val="50000"/>
                  </a:schemeClr>
                </a:solidFill>
                <a:effectLst/>
                <a:latin typeface="Snigle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bahasa</a:t>
            </a:r>
            <a:r>
              <a:rPr lang="en-US" sz="1200" dirty="0">
                <a:solidFill>
                  <a:schemeClr val="tx1">
                    <a:lumMod val="50000"/>
                  </a:schemeClr>
                </a:solidFill>
                <a:effectLst/>
                <a:latin typeface="Snigle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assembly </a:t>
            </a:r>
          </a:p>
          <a:p>
            <a:pPr marL="0" marR="0" lvl="0" indent="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tx1">
                    <a:lumMod val="50000"/>
                  </a:schemeClr>
                </a:solidFill>
                <a:effectLst/>
                <a:latin typeface="Snigle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c. Setelah selesai </a:t>
            </a:r>
            <a:r>
              <a:rPr lang="en-US" sz="1200" dirty="0" err="1">
                <a:solidFill>
                  <a:schemeClr val="tx1">
                    <a:lumMod val="50000"/>
                  </a:schemeClr>
                </a:solidFill>
                <a:effectLst/>
                <a:latin typeface="Snigle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maka</a:t>
            </a:r>
            <a:r>
              <a:rPr lang="en-US" sz="1200" dirty="0">
                <a:solidFill>
                  <a:schemeClr val="tx1">
                    <a:lumMod val="50000"/>
                  </a:schemeClr>
                </a:solidFill>
                <a:effectLst/>
                <a:latin typeface="Snigle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tx1">
                    <a:lumMod val="50000"/>
                  </a:schemeClr>
                </a:solidFill>
                <a:effectLst/>
                <a:latin typeface="Snigle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klik</a:t>
            </a:r>
            <a:r>
              <a:rPr lang="en-US" sz="1200" dirty="0">
                <a:solidFill>
                  <a:schemeClr val="tx1">
                    <a:lumMod val="50000"/>
                  </a:schemeClr>
                </a:solidFill>
                <a:effectLst/>
                <a:latin typeface="Snigle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Emulate.</a:t>
            </a:r>
          </a:p>
          <a:p>
            <a:pPr marL="0" marR="0" lvl="0" indent="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tx1">
                    <a:lumMod val="50000"/>
                  </a:schemeClr>
                </a:solidFill>
                <a:effectLst/>
                <a:latin typeface="Snigle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d. Setelah itu </a:t>
            </a:r>
            <a:r>
              <a:rPr lang="en-US" sz="1200" dirty="0" err="1">
                <a:solidFill>
                  <a:schemeClr val="tx1">
                    <a:lumMod val="50000"/>
                  </a:schemeClr>
                </a:solidFill>
                <a:effectLst/>
                <a:latin typeface="Snigle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klik</a:t>
            </a:r>
            <a:r>
              <a:rPr lang="en-US" sz="1200" dirty="0">
                <a:solidFill>
                  <a:schemeClr val="tx1">
                    <a:lumMod val="50000"/>
                  </a:schemeClr>
                </a:solidFill>
                <a:effectLst/>
                <a:latin typeface="Snigle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Run, dan </a:t>
            </a:r>
            <a:r>
              <a:rPr lang="en-US" sz="1200" dirty="0" err="1">
                <a:solidFill>
                  <a:schemeClr val="tx1">
                    <a:lumMod val="50000"/>
                  </a:schemeClr>
                </a:solidFill>
                <a:effectLst/>
                <a:latin typeface="Snigle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masukkan</a:t>
            </a:r>
            <a:r>
              <a:rPr lang="en-US" sz="1200" dirty="0">
                <a:solidFill>
                  <a:schemeClr val="tx1">
                    <a:lumMod val="50000"/>
                  </a:schemeClr>
                </a:solidFill>
                <a:effectLst/>
                <a:latin typeface="Snigle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Nama dan ID </a:t>
            </a:r>
            <a:r>
              <a:rPr lang="en-US" sz="1200" dirty="0" err="1">
                <a:solidFill>
                  <a:schemeClr val="tx1">
                    <a:lumMod val="50000"/>
                  </a:schemeClr>
                </a:solidFill>
                <a:effectLst/>
                <a:latin typeface="Snigle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pengunjung</a:t>
            </a:r>
            <a:r>
              <a:rPr lang="en-US" sz="1200" dirty="0">
                <a:solidFill>
                  <a:schemeClr val="tx1">
                    <a:lumMod val="50000"/>
                  </a:schemeClr>
                </a:solidFill>
                <a:effectLst/>
                <a:latin typeface="Snigle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US" sz="1200" dirty="0" err="1">
                <a:solidFill>
                  <a:schemeClr val="tx1">
                    <a:lumMod val="50000"/>
                  </a:schemeClr>
                </a:solidFill>
                <a:effectLst/>
                <a:latin typeface="Snigle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diminta</a:t>
            </a:r>
            <a:r>
              <a:rPr lang="en-US" sz="1200" dirty="0">
                <a:solidFill>
                  <a:schemeClr val="tx1">
                    <a:lumMod val="50000"/>
                  </a:schemeClr>
                </a:solidFill>
                <a:effectLst/>
                <a:latin typeface="Snigle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oleh program </a:t>
            </a:r>
          </a:p>
          <a:p>
            <a:pPr marL="0" marR="0" lvl="0" indent="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tx1">
                    <a:lumMod val="50000"/>
                  </a:schemeClr>
                </a:solidFill>
                <a:latin typeface="Snigle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   - </a:t>
            </a:r>
            <a:r>
              <a:rPr lang="en-US" sz="1200" dirty="0">
                <a:solidFill>
                  <a:schemeClr val="tx1">
                    <a:lumMod val="50000"/>
                  </a:schemeClr>
                </a:solidFill>
                <a:effectLst/>
                <a:latin typeface="Snigle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Proses </a:t>
            </a:r>
            <a:r>
              <a:rPr lang="en-US" sz="1200" dirty="0" err="1">
                <a:solidFill>
                  <a:schemeClr val="tx1">
                    <a:lumMod val="50000"/>
                  </a:schemeClr>
                </a:solidFill>
                <a:effectLst/>
                <a:latin typeface="Snigle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inputan</a:t>
            </a:r>
            <a:r>
              <a:rPr lang="en-US" sz="1200" dirty="0">
                <a:solidFill>
                  <a:schemeClr val="tx1">
                    <a:lumMod val="50000"/>
                  </a:schemeClr>
                </a:solidFill>
                <a:effectLst/>
                <a:latin typeface="Snigle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tx1">
                    <a:lumMod val="50000"/>
                  </a:schemeClr>
                </a:solidFill>
                <a:effectLst/>
                <a:latin typeface="Snigle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dari</a:t>
            </a:r>
            <a:r>
              <a:rPr lang="en-US" sz="1200" dirty="0">
                <a:solidFill>
                  <a:schemeClr val="tx1">
                    <a:lumMod val="50000"/>
                  </a:schemeClr>
                </a:solidFill>
                <a:effectLst/>
                <a:latin typeface="Snigle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Nama.</a:t>
            </a:r>
          </a:p>
          <a:p>
            <a:pPr marL="0" indent="0" algn="just">
              <a:lnSpc>
                <a:spcPct val="107000"/>
              </a:lnSpc>
              <a:spcBef>
                <a:spcPts val="0"/>
              </a:spcBef>
              <a:buNone/>
            </a:pPr>
            <a:r>
              <a:rPr lang="en-US" sz="1200" dirty="0">
                <a:solidFill>
                  <a:schemeClr val="tx1">
                    <a:lumMod val="50000"/>
                  </a:schemeClr>
                </a:solidFill>
                <a:latin typeface="Snigle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   - </a:t>
            </a:r>
            <a:r>
              <a:rPr lang="en-US" sz="1200" dirty="0">
                <a:solidFill>
                  <a:schemeClr val="tx1">
                    <a:lumMod val="50000"/>
                  </a:schemeClr>
                </a:solidFill>
                <a:effectLst/>
                <a:latin typeface="Snigle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Proses </a:t>
            </a:r>
            <a:r>
              <a:rPr lang="en-US" sz="1200" dirty="0" err="1">
                <a:solidFill>
                  <a:schemeClr val="tx1">
                    <a:lumMod val="50000"/>
                  </a:schemeClr>
                </a:solidFill>
                <a:effectLst/>
                <a:latin typeface="Snigle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inputan</a:t>
            </a:r>
            <a:r>
              <a:rPr lang="en-US" sz="1200" dirty="0">
                <a:solidFill>
                  <a:schemeClr val="tx1">
                    <a:lumMod val="50000"/>
                  </a:schemeClr>
                </a:solidFill>
                <a:effectLst/>
                <a:latin typeface="Snigle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tx1">
                    <a:lumMod val="50000"/>
                  </a:schemeClr>
                </a:solidFill>
                <a:effectLst/>
                <a:latin typeface="Snigle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dari</a:t>
            </a:r>
            <a:r>
              <a:rPr lang="en-US" sz="1200" dirty="0">
                <a:solidFill>
                  <a:schemeClr val="tx1">
                    <a:lumMod val="50000"/>
                  </a:schemeClr>
                </a:solidFill>
                <a:effectLst/>
                <a:latin typeface="Snigle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Id.</a:t>
            </a:r>
          </a:p>
          <a:p>
            <a:pPr marL="0" indent="0" algn="just">
              <a:lnSpc>
                <a:spcPct val="107000"/>
              </a:lnSpc>
              <a:spcBef>
                <a:spcPts val="0"/>
              </a:spcBef>
              <a:buNone/>
            </a:pPr>
            <a:r>
              <a:rPr lang="en-US" sz="1200" dirty="0">
                <a:latin typeface="Snigle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sz="1800" dirty="0">
              <a:effectLst/>
              <a:latin typeface="Sniglet" panose="020B060402020202020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>
              <a:effectLst/>
              <a:latin typeface="Sniglet" panose="020B060402020202020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>
              <a:effectLst/>
              <a:latin typeface="Sniglet" panose="020B060402020202020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8" name="Google Shape;58;p13"/>
          <p:cNvSpPr txBox="1">
            <a:spLocks noGrp="1"/>
          </p:cNvSpPr>
          <p:nvPr>
            <p:ph type="sldNum" idx="12"/>
          </p:nvPr>
        </p:nvSpPr>
        <p:spPr>
          <a:xfrm>
            <a:off x="8595300" y="4839750"/>
            <a:ext cx="548700" cy="3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AA238D9-913D-45E1-9A65-B4453B401E55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4800" y="648490"/>
            <a:ext cx="3139200" cy="16776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B8D8F84-A485-4699-9D02-184CFC4CE178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2800" y="2728800"/>
            <a:ext cx="2476000" cy="16776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410DE71-BE7F-4794-B4E5-B07369784BD9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3074" y="2669724"/>
            <a:ext cx="2672251" cy="16776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/>
          <p:nvPr/>
        </p:nvSpPr>
        <p:spPr>
          <a:xfrm flipH="1">
            <a:off x="1082114" y="898786"/>
            <a:ext cx="923990" cy="851362"/>
          </a:xfrm>
          <a:custGeom>
            <a:avLst/>
            <a:gdLst/>
            <a:ahLst/>
            <a:cxnLst/>
            <a:rect l="l" t="t" r="r" b="b"/>
            <a:pathLst>
              <a:path w="16717" h="15403" extrusionOk="0">
                <a:moveTo>
                  <a:pt x="9149" y="511"/>
                </a:moveTo>
                <a:lnTo>
                  <a:pt x="9587" y="560"/>
                </a:lnTo>
                <a:lnTo>
                  <a:pt x="10025" y="608"/>
                </a:lnTo>
                <a:lnTo>
                  <a:pt x="10439" y="681"/>
                </a:lnTo>
                <a:lnTo>
                  <a:pt x="10877" y="779"/>
                </a:lnTo>
                <a:lnTo>
                  <a:pt x="11290" y="900"/>
                </a:lnTo>
                <a:lnTo>
                  <a:pt x="11704" y="1046"/>
                </a:lnTo>
                <a:lnTo>
                  <a:pt x="12093" y="1217"/>
                </a:lnTo>
                <a:lnTo>
                  <a:pt x="12483" y="1411"/>
                </a:lnTo>
                <a:lnTo>
                  <a:pt x="12994" y="1703"/>
                </a:lnTo>
                <a:lnTo>
                  <a:pt x="13505" y="2020"/>
                </a:lnTo>
                <a:lnTo>
                  <a:pt x="13967" y="2360"/>
                </a:lnTo>
                <a:lnTo>
                  <a:pt x="14210" y="2555"/>
                </a:lnTo>
                <a:lnTo>
                  <a:pt x="14405" y="2750"/>
                </a:lnTo>
                <a:lnTo>
                  <a:pt x="14332" y="2871"/>
                </a:lnTo>
                <a:lnTo>
                  <a:pt x="14308" y="3017"/>
                </a:lnTo>
                <a:lnTo>
                  <a:pt x="14308" y="3066"/>
                </a:lnTo>
                <a:lnTo>
                  <a:pt x="14332" y="3090"/>
                </a:lnTo>
                <a:lnTo>
                  <a:pt x="14405" y="3139"/>
                </a:lnTo>
                <a:lnTo>
                  <a:pt x="14478" y="3139"/>
                </a:lnTo>
                <a:lnTo>
                  <a:pt x="14551" y="3090"/>
                </a:lnTo>
                <a:lnTo>
                  <a:pt x="14624" y="2993"/>
                </a:lnTo>
                <a:lnTo>
                  <a:pt x="14867" y="3285"/>
                </a:lnTo>
                <a:lnTo>
                  <a:pt x="14770" y="3358"/>
                </a:lnTo>
                <a:lnTo>
                  <a:pt x="14697" y="3431"/>
                </a:lnTo>
                <a:lnTo>
                  <a:pt x="14600" y="3601"/>
                </a:lnTo>
                <a:lnTo>
                  <a:pt x="14575" y="3674"/>
                </a:lnTo>
                <a:lnTo>
                  <a:pt x="14575" y="3723"/>
                </a:lnTo>
                <a:lnTo>
                  <a:pt x="14575" y="3772"/>
                </a:lnTo>
                <a:lnTo>
                  <a:pt x="14600" y="3796"/>
                </a:lnTo>
                <a:lnTo>
                  <a:pt x="14648" y="3796"/>
                </a:lnTo>
                <a:lnTo>
                  <a:pt x="14721" y="3772"/>
                </a:lnTo>
                <a:lnTo>
                  <a:pt x="14867" y="3699"/>
                </a:lnTo>
                <a:lnTo>
                  <a:pt x="15086" y="3601"/>
                </a:lnTo>
                <a:lnTo>
                  <a:pt x="15208" y="3820"/>
                </a:lnTo>
                <a:lnTo>
                  <a:pt x="15305" y="4064"/>
                </a:lnTo>
                <a:lnTo>
                  <a:pt x="15111" y="4137"/>
                </a:lnTo>
                <a:lnTo>
                  <a:pt x="15013" y="4185"/>
                </a:lnTo>
                <a:lnTo>
                  <a:pt x="14916" y="4234"/>
                </a:lnTo>
                <a:lnTo>
                  <a:pt x="14892" y="4307"/>
                </a:lnTo>
                <a:lnTo>
                  <a:pt x="14892" y="4380"/>
                </a:lnTo>
                <a:lnTo>
                  <a:pt x="14940" y="4429"/>
                </a:lnTo>
                <a:lnTo>
                  <a:pt x="15013" y="4453"/>
                </a:lnTo>
                <a:lnTo>
                  <a:pt x="15135" y="4453"/>
                </a:lnTo>
                <a:lnTo>
                  <a:pt x="15232" y="4429"/>
                </a:lnTo>
                <a:lnTo>
                  <a:pt x="15427" y="4380"/>
                </a:lnTo>
                <a:lnTo>
                  <a:pt x="15573" y="4915"/>
                </a:lnTo>
                <a:lnTo>
                  <a:pt x="15403" y="4964"/>
                </a:lnTo>
                <a:lnTo>
                  <a:pt x="15232" y="5061"/>
                </a:lnTo>
                <a:lnTo>
                  <a:pt x="15086" y="5183"/>
                </a:lnTo>
                <a:lnTo>
                  <a:pt x="15038" y="5256"/>
                </a:lnTo>
                <a:lnTo>
                  <a:pt x="15013" y="5329"/>
                </a:lnTo>
                <a:lnTo>
                  <a:pt x="15013" y="5378"/>
                </a:lnTo>
                <a:lnTo>
                  <a:pt x="15038" y="5402"/>
                </a:lnTo>
                <a:lnTo>
                  <a:pt x="15062" y="5426"/>
                </a:lnTo>
                <a:lnTo>
                  <a:pt x="15111" y="5451"/>
                </a:lnTo>
                <a:lnTo>
                  <a:pt x="15208" y="5451"/>
                </a:lnTo>
                <a:lnTo>
                  <a:pt x="15305" y="5426"/>
                </a:lnTo>
                <a:lnTo>
                  <a:pt x="15476" y="5353"/>
                </a:lnTo>
                <a:lnTo>
                  <a:pt x="15695" y="5305"/>
                </a:lnTo>
                <a:lnTo>
                  <a:pt x="15792" y="5743"/>
                </a:lnTo>
                <a:lnTo>
                  <a:pt x="15622" y="5816"/>
                </a:lnTo>
                <a:lnTo>
                  <a:pt x="15451" y="5864"/>
                </a:lnTo>
                <a:lnTo>
                  <a:pt x="15305" y="5937"/>
                </a:lnTo>
                <a:lnTo>
                  <a:pt x="15159" y="6035"/>
                </a:lnTo>
                <a:lnTo>
                  <a:pt x="15013" y="6132"/>
                </a:lnTo>
                <a:lnTo>
                  <a:pt x="15013" y="6181"/>
                </a:lnTo>
                <a:lnTo>
                  <a:pt x="15013" y="6205"/>
                </a:lnTo>
                <a:lnTo>
                  <a:pt x="15038" y="6229"/>
                </a:lnTo>
                <a:lnTo>
                  <a:pt x="15403" y="6229"/>
                </a:lnTo>
                <a:lnTo>
                  <a:pt x="15719" y="6181"/>
                </a:lnTo>
                <a:lnTo>
                  <a:pt x="15914" y="6156"/>
                </a:lnTo>
                <a:lnTo>
                  <a:pt x="16035" y="6594"/>
                </a:lnTo>
                <a:lnTo>
                  <a:pt x="15768" y="6691"/>
                </a:lnTo>
                <a:lnTo>
                  <a:pt x="15549" y="6764"/>
                </a:lnTo>
                <a:lnTo>
                  <a:pt x="15184" y="6910"/>
                </a:lnTo>
                <a:lnTo>
                  <a:pt x="15135" y="6935"/>
                </a:lnTo>
                <a:lnTo>
                  <a:pt x="15062" y="6983"/>
                </a:lnTo>
                <a:lnTo>
                  <a:pt x="15038" y="7032"/>
                </a:lnTo>
                <a:lnTo>
                  <a:pt x="15013" y="7081"/>
                </a:lnTo>
                <a:lnTo>
                  <a:pt x="15038" y="7056"/>
                </a:lnTo>
                <a:lnTo>
                  <a:pt x="15013" y="7105"/>
                </a:lnTo>
                <a:lnTo>
                  <a:pt x="15013" y="7129"/>
                </a:lnTo>
                <a:lnTo>
                  <a:pt x="15038" y="7154"/>
                </a:lnTo>
                <a:lnTo>
                  <a:pt x="15086" y="7202"/>
                </a:lnTo>
                <a:lnTo>
                  <a:pt x="15208" y="7227"/>
                </a:lnTo>
                <a:lnTo>
                  <a:pt x="15403" y="7227"/>
                </a:lnTo>
                <a:lnTo>
                  <a:pt x="15622" y="7178"/>
                </a:lnTo>
                <a:lnTo>
                  <a:pt x="15841" y="7129"/>
                </a:lnTo>
                <a:lnTo>
                  <a:pt x="16108" y="7056"/>
                </a:lnTo>
                <a:lnTo>
                  <a:pt x="16108" y="7397"/>
                </a:lnTo>
                <a:lnTo>
                  <a:pt x="16108" y="7713"/>
                </a:lnTo>
                <a:lnTo>
                  <a:pt x="16035" y="7713"/>
                </a:lnTo>
                <a:lnTo>
                  <a:pt x="15670" y="7762"/>
                </a:lnTo>
                <a:lnTo>
                  <a:pt x="15330" y="7786"/>
                </a:lnTo>
                <a:lnTo>
                  <a:pt x="14965" y="7835"/>
                </a:lnTo>
                <a:lnTo>
                  <a:pt x="14600" y="7932"/>
                </a:lnTo>
                <a:lnTo>
                  <a:pt x="14575" y="7957"/>
                </a:lnTo>
                <a:lnTo>
                  <a:pt x="14575" y="7981"/>
                </a:lnTo>
                <a:lnTo>
                  <a:pt x="14575" y="8005"/>
                </a:lnTo>
                <a:lnTo>
                  <a:pt x="14600" y="8030"/>
                </a:lnTo>
                <a:lnTo>
                  <a:pt x="15330" y="8151"/>
                </a:lnTo>
                <a:lnTo>
                  <a:pt x="15500" y="8176"/>
                </a:lnTo>
                <a:lnTo>
                  <a:pt x="15695" y="8200"/>
                </a:lnTo>
                <a:lnTo>
                  <a:pt x="15865" y="8176"/>
                </a:lnTo>
                <a:lnTo>
                  <a:pt x="16035" y="8127"/>
                </a:lnTo>
                <a:lnTo>
                  <a:pt x="16035" y="8176"/>
                </a:lnTo>
                <a:lnTo>
                  <a:pt x="15938" y="8565"/>
                </a:lnTo>
                <a:lnTo>
                  <a:pt x="15816" y="8930"/>
                </a:lnTo>
                <a:lnTo>
                  <a:pt x="15524" y="8881"/>
                </a:lnTo>
                <a:lnTo>
                  <a:pt x="15232" y="8833"/>
                </a:lnTo>
                <a:lnTo>
                  <a:pt x="15013" y="8784"/>
                </a:lnTo>
                <a:lnTo>
                  <a:pt x="14794" y="8760"/>
                </a:lnTo>
                <a:lnTo>
                  <a:pt x="14332" y="8784"/>
                </a:lnTo>
                <a:lnTo>
                  <a:pt x="14308" y="8784"/>
                </a:lnTo>
                <a:lnTo>
                  <a:pt x="14308" y="8808"/>
                </a:lnTo>
                <a:lnTo>
                  <a:pt x="14308" y="8833"/>
                </a:lnTo>
                <a:lnTo>
                  <a:pt x="14332" y="8833"/>
                </a:lnTo>
                <a:lnTo>
                  <a:pt x="14478" y="8881"/>
                </a:lnTo>
                <a:lnTo>
                  <a:pt x="14624" y="8954"/>
                </a:lnTo>
                <a:lnTo>
                  <a:pt x="14965" y="9125"/>
                </a:lnTo>
                <a:lnTo>
                  <a:pt x="15281" y="9271"/>
                </a:lnTo>
                <a:lnTo>
                  <a:pt x="15451" y="9319"/>
                </a:lnTo>
                <a:lnTo>
                  <a:pt x="15622" y="9368"/>
                </a:lnTo>
                <a:lnTo>
                  <a:pt x="15500" y="9636"/>
                </a:lnTo>
                <a:lnTo>
                  <a:pt x="15354" y="9903"/>
                </a:lnTo>
                <a:lnTo>
                  <a:pt x="15135" y="9782"/>
                </a:lnTo>
                <a:lnTo>
                  <a:pt x="14916" y="9684"/>
                </a:lnTo>
                <a:lnTo>
                  <a:pt x="14429" y="9563"/>
                </a:lnTo>
                <a:lnTo>
                  <a:pt x="14210" y="9490"/>
                </a:lnTo>
                <a:lnTo>
                  <a:pt x="13943" y="9441"/>
                </a:lnTo>
                <a:lnTo>
                  <a:pt x="13699" y="9417"/>
                </a:lnTo>
                <a:lnTo>
                  <a:pt x="13553" y="9417"/>
                </a:lnTo>
                <a:lnTo>
                  <a:pt x="13456" y="9465"/>
                </a:lnTo>
                <a:lnTo>
                  <a:pt x="13432" y="9490"/>
                </a:lnTo>
                <a:lnTo>
                  <a:pt x="13432" y="9514"/>
                </a:lnTo>
                <a:lnTo>
                  <a:pt x="13578" y="9636"/>
                </a:lnTo>
                <a:lnTo>
                  <a:pt x="13772" y="9733"/>
                </a:lnTo>
                <a:lnTo>
                  <a:pt x="14137" y="9855"/>
                </a:lnTo>
                <a:lnTo>
                  <a:pt x="14648" y="10049"/>
                </a:lnTo>
                <a:lnTo>
                  <a:pt x="14892" y="10147"/>
                </a:lnTo>
                <a:lnTo>
                  <a:pt x="15135" y="10244"/>
                </a:lnTo>
                <a:lnTo>
                  <a:pt x="14794" y="10706"/>
                </a:lnTo>
                <a:lnTo>
                  <a:pt x="14721" y="10658"/>
                </a:lnTo>
                <a:lnTo>
                  <a:pt x="14624" y="10633"/>
                </a:lnTo>
                <a:lnTo>
                  <a:pt x="14405" y="10560"/>
                </a:lnTo>
                <a:lnTo>
                  <a:pt x="13991" y="10512"/>
                </a:lnTo>
                <a:lnTo>
                  <a:pt x="13772" y="10439"/>
                </a:lnTo>
                <a:lnTo>
                  <a:pt x="13505" y="10366"/>
                </a:lnTo>
                <a:lnTo>
                  <a:pt x="13359" y="10341"/>
                </a:lnTo>
                <a:lnTo>
                  <a:pt x="13213" y="10317"/>
                </a:lnTo>
                <a:lnTo>
                  <a:pt x="13115" y="10341"/>
                </a:lnTo>
                <a:lnTo>
                  <a:pt x="12994" y="10390"/>
                </a:lnTo>
                <a:lnTo>
                  <a:pt x="12994" y="10414"/>
                </a:lnTo>
                <a:lnTo>
                  <a:pt x="13018" y="10536"/>
                </a:lnTo>
                <a:lnTo>
                  <a:pt x="13091" y="10609"/>
                </a:lnTo>
                <a:lnTo>
                  <a:pt x="13188" y="10682"/>
                </a:lnTo>
                <a:lnTo>
                  <a:pt x="13310" y="10731"/>
                </a:lnTo>
                <a:lnTo>
                  <a:pt x="13553" y="10828"/>
                </a:lnTo>
                <a:lnTo>
                  <a:pt x="13772" y="10877"/>
                </a:lnTo>
                <a:lnTo>
                  <a:pt x="14113" y="10998"/>
                </a:lnTo>
                <a:lnTo>
                  <a:pt x="14308" y="11047"/>
                </a:lnTo>
                <a:lnTo>
                  <a:pt x="14502" y="11071"/>
                </a:lnTo>
                <a:lnTo>
                  <a:pt x="14089" y="11509"/>
                </a:lnTo>
                <a:lnTo>
                  <a:pt x="13943" y="11412"/>
                </a:lnTo>
                <a:lnTo>
                  <a:pt x="13772" y="11339"/>
                </a:lnTo>
                <a:lnTo>
                  <a:pt x="13432" y="11242"/>
                </a:lnTo>
                <a:lnTo>
                  <a:pt x="13067" y="11144"/>
                </a:lnTo>
                <a:lnTo>
                  <a:pt x="12702" y="11071"/>
                </a:lnTo>
                <a:lnTo>
                  <a:pt x="12337" y="11047"/>
                </a:lnTo>
                <a:lnTo>
                  <a:pt x="11972" y="11096"/>
                </a:lnTo>
                <a:lnTo>
                  <a:pt x="11947" y="11096"/>
                </a:lnTo>
                <a:lnTo>
                  <a:pt x="11899" y="11120"/>
                </a:lnTo>
                <a:lnTo>
                  <a:pt x="11874" y="11193"/>
                </a:lnTo>
                <a:lnTo>
                  <a:pt x="11850" y="11266"/>
                </a:lnTo>
                <a:lnTo>
                  <a:pt x="11874" y="11290"/>
                </a:lnTo>
                <a:lnTo>
                  <a:pt x="11899" y="11363"/>
                </a:lnTo>
                <a:lnTo>
                  <a:pt x="11972" y="11412"/>
                </a:lnTo>
                <a:lnTo>
                  <a:pt x="12580" y="11509"/>
                </a:lnTo>
                <a:lnTo>
                  <a:pt x="12872" y="11582"/>
                </a:lnTo>
                <a:lnTo>
                  <a:pt x="13164" y="11655"/>
                </a:lnTo>
                <a:lnTo>
                  <a:pt x="13432" y="11753"/>
                </a:lnTo>
                <a:lnTo>
                  <a:pt x="13675" y="11850"/>
                </a:lnTo>
                <a:lnTo>
                  <a:pt x="13359" y="12118"/>
                </a:lnTo>
                <a:lnTo>
                  <a:pt x="13018" y="12337"/>
                </a:lnTo>
                <a:lnTo>
                  <a:pt x="12994" y="12288"/>
                </a:lnTo>
                <a:lnTo>
                  <a:pt x="12945" y="12239"/>
                </a:lnTo>
                <a:lnTo>
                  <a:pt x="12775" y="12166"/>
                </a:lnTo>
                <a:lnTo>
                  <a:pt x="12604" y="12142"/>
                </a:lnTo>
                <a:lnTo>
                  <a:pt x="12410" y="12118"/>
                </a:lnTo>
                <a:lnTo>
                  <a:pt x="12215" y="12069"/>
                </a:lnTo>
                <a:lnTo>
                  <a:pt x="11850" y="11947"/>
                </a:lnTo>
                <a:lnTo>
                  <a:pt x="11558" y="11826"/>
                </a:lnTo>
                <a:lnTo>
                  <a:pt x="11242" y="11704"/>
                </a:lnTo>
                <a:lnTo>
                  <a:pt x="11096" y="11655"/>
                </a:lnTo>
                <a:lnTo>
                  <a:pt x="10950" y="11607"/>
                </a:lnTo>
                <a:lnTo>
                  <a:pt x="10779" y="11582"/>
                </a:lnTo>
                <a:lnTo>
                  <a:pt x="10633" y="11582"/>
                </a:lnTo>
                <a:lnTo>
                  <a:pt x="10609" y="11607"/>
                </a:lnTo>
                <a:lnTo>
                  <a:pt x="10609" y="11655"/>
                </a:lnTo>
                <a:lnTo>
                  <a:pt x="10682" y="11753"/>
                </a:lnTo>
                <a:lnTo>
                  <a:pt x="10804" y="11874"/>
                </a:lnTo>
                <a:lnTo>
                  <a:pt x="10925" y="11947"/>
                </a:lnTo>
                <a:lnTo>
                  <a:pt x="11047" y="12045"/>
                </a:lnTo>
                <a:lnTo>
                  <a:pt x="11315" y="12166"/>
                </a:lnTo>
                <a:lnTo>
                  <a:pt x="11582" y="12288"/>
                </a:lnTo>
                <a:lnTo>
                  <a:pt x="11826" y="12385"/>
                </a:lnTo>
                <a:lnTo>
                  <a:pt x="12093" y="12483"/>
                </a:lnTo>
                <a:lnTo>
                  <a:pt x="12361" y="12556"/>
                </a:lnTo>
                <a:lnTo>
                  <a:pt x="12507" y="12580"/>
                </a:lnTo>
                <a:lnTo>
                  <a:pt x="12629" y="12580"/>
                </a:lnTo>
                <a:lnTo>
                  <a:pt x="12239" y="12799"/>
                </a:lnTo>
                <a:lnTo>
                  <a:pt x="11850" y="12969"/>
                </a:lnTo>
                <a:lnTo>
                  <a:pt x="11801" y="12921"/>
                </a:lnTo>
                <a:lnTo>
                  <a:pt x="11680" y="12823"/>
                </a:lnTo>
                <a:lnTo>
                  <a:pt x="11558" y="12775"/>
                </a:lnTo>
                <a:lnTo>
                  <a:pt x="11266" y="12677"/>
                </a:lnTo>
                <a:lnTo>
                  <a:pt x="10998" y="12604"/>
                </a:lnTo>
                <a:lnTo>
                  <a:pt x="10731" y="12531"/>
                </a:lnTo>
                <a:lnTo>
                  <a:pt x="10585" y="12458"/>
                </a:lnTo>
                <a:lnTo>
                  <a:pt x="10439" y="12385"/>
                </a:lnTo>
                <a:lnTo>
                  <a:pt x="10171" y="12239"/>
                </a:lnTo>
                <a:lnTo>
                  <a:pt x="10025" y="12166"/>
                </a:lnTo>
                <a:lnTo>
                  <a:pt x="9879" y="12118"/>
                </a:lnTo>
                <a:lnTo>
                  <a:pt x="9733" y="12093"/>
                </a:lnTo>
                <a:lnTo>
                  <a:pt x="9563" y="12093"/>
                </a:lnTo>
                <a:lnTo>
                  <a:pt x="9514" y="12118"/>
                </a:lnTo>
                <a:lnTo>
                  <a:pt x="9490" y="12142"/>
                </a:lnTo>
                <a:lnTo>
                  <a:pt x="9490" y="12191"/>
                </a:lnTo>
                <a:lnTo>
                  <a:pt x="9514" y="12215"/>
                </a:lnTo>
                <a:lnTo>
                  <a:pt x="9733" y="12410"/>
                </a:lnTo>
                <a:lnTo>
                  <a:pt x="9952" y="12580"/>
                </a:lnTo>
                <a:lnTo>
                  <a:pt x="10220" y="12750"/>
                </a:lnTo>
                <a:lnTo>
                  <a:pt x="10463" y="12872"/>
                </a:lnTo>
                <a:lnTo>
                  <a:pt x="10682" y="12969"/>
                </a:lnTo>
                <a:lnTo>
                  <a:pt x="10901" y="13042"/>
                </a:lnTo>
                <a:lnTo>
                  <a:pt x="11363" y="13188"/>
                </a:lnTo>
                <a:lnTo>
                  <a:pt x="10852" y="13359"/>
                </a:lnTo>
                <a:lnTo>
                  <a:pt x="10317" y="13505"/>
                </a:lnTo>
                <a:lnTo>
                  <a:pt x="10317" y="13480"/>
                </a:lnTo>
                <a:lnTo>
                  <a:pt x="10366" y="13359"/>
                </a:lnTo>
                <a:lnTo>
                  <a:pt x="10366" y="13310"/>
                </a:lnTo>
                <a:lnTo>
                  <a:pt x="10342" y="13261"/>
                </a:lnTo>
                <a:lnTo>
                  <a:pt x="10293" y="13213"/>
                </a:lnTo>
                <a:lnTo>
                  <a:pt x="10244" y="13164"/>
                </a:lnTo>
                <a:lnTo>
                  <a:pt x="9198" y="12604"/>
                </a:lnTo>
                <a:lnTo>
                  <a:pt x="9028" y="12507"/>
                </a:lnTo>
                <a:lnTo>
                  <a:pt x="8809" y="12410"/>
                </a:lnTo>
                <a:lnTo>
                  <a:pt x="8711" y="12385"/>
                </a:lnTo>
                <a:lnTo>
                  <a:pt x="8590" y="12361"/>
                </a:lnTo>
                <a:lnTo>
                  <a:pt x="8492" y="12385"/>
                </a:lnTo>
                <a:lnTo>
                  <a:pt x="8419" y="12434"/>
                </a:lnTo>
                <a:lnTo>
                  <a:pt x="8419" y="12458"/>
                </a:lnTo>
                <a:lnTo>
                  <a:pt x="8444" y="12556"/>
                </a:lnTo>
                <a:lnTo>
                  <a:pt x="8517" y="12629"/>
                </a:lnTo>
                <a:lnTo>
                  <a:pt x="8687" y="12799"/>
                </a:lnTo>
                <a:lnTo>
                  <a:pt x="9028" y="13042"/>
                </a:lnTo>
                <a:lnTo>
                  <a:pt x="9490" y="13334"/>
                </a:lnTo>
                <a:lnTo>
                  <a:pt x="9733" y="13456"/>
                </a:lnTo>
                <a:lnTo>
                  <a:pt x="10001" y="13553"/>
                </a:lnTo>
                <a:lnTo>
                  <a:pt x="9539" y="13651"/>
                </a:lnTo>
                <a:lnTo>
                  <a:pt x="9076" y="13699"/>
                </a:lnTo>
                <a:lnTo>
                  <a:pt x="9052" y="13651"/>
                </a:lnTo>
                <a:lnTo>
                  <a:pt x="8857" y="13480"/>
                </a:lnTo>
                <a:lnTo>
                  <a:pt x="8638" y="13334"/>
                </a:lnTo>
                <a:lnTo>
                  <a:pt x="8176" y="13067"/>
                </a:lnTo>
                <a:lnTo>
                  <a:pt x="7762" y="12799"/>
                </a:lnTo>
                <a:lnTo>
                  <a:pt x="7568" y="12677"/>
                </a:lnTo>
                <a:lnTo>
                  <a:pt x="7349" y="12604"/>
                </a:lnTo>
                <a:lnTo>
                  <a:pt x="7300" y="12604"/>
                </a:lnTo>
                <a:lnTo>
                  <a:pt x="7276" y="12653"/>
                </a:lnTo>
                <a:lnTo>
                  <a:pt x="7276" y="12775"/>
                </a:lnTo>
                <a:lnTo>
                  <a:pt x="7300" y="12872"/>
                </a:lnTo>
                <a:lnTo>
                  <a:pt x="7373" y="12969"/>
                </a:lnTo>
                <a:lnTo>
                  <a:pt x="7446" y="13042"/>
                </a:lnTo>
                <a:lnTo>
                  <a:pt x="7616" y="13213"/>
                </a:lnTo>
                <a:lnTo>
                  <a:pt x="7787" y="13334"/>
                </a:lnTo>
                <a:lnTo>
                  <a:pt x="8103" y="13553"/>
                </a:lnTo>
                <a:lnTo>
                  <a:pt x="8444" y="13748"/>
                </a:lnTo>
                <a:lnTo>
                  <a:pt x="8346" y="13748"/>
                </a:lnTo>
                <a:lnTo>
                  <a:pt x="7835" y="13772"/>
                </a:lnTo>
                <a:lnTo>
                  <a:pt x="7349" y="13724"/>
                </a:lnTo>
                <a:lnTo>
                  <a:pt x="7373" y="13699"/>
                </a:lnTo>
                <a:lnTo>
                  <a:pt x="7397" y="13651"/>
                </a:lnTo>
                <a:lnTo>
                  <a:pt x="7422" y="13578"/>
                </a:lnTo>
                <a:lnTo>
                  <a:pt x="7397" y="13529"/>
                </a:lnTo>
                <a:lnTo>
                  <a:pt x="7373" y="13456"/>
                </a:lnTo>
                <a:lnTo>
                  <a:pt x="7324" y="13383"/>
                </a:lnTo>
                <a:lnTo>
                  <a:pt x="7203" y="13286"/>
                </a:lnTo>
                <a:lnTo>
                  <a:pt x="6911" y="13091"/>
                </a:lnTo>
                <a:lnTo>
                  <a:pt x="6643" y="12872"/>
                </a:lnTo>
                <a:lnTo>
                  <a:pt x="6521" y="12799"/>
                </a:lnTo>
                <a:lnTo>
                  <a:pt x="6448" y="12750"/>
                </a:lnTo>
                <a:lnTo>
                  <a:pt x="6424" y="12702"/>
                </a:lnTo>
                <a:lnTo>
                  <a:pt x="6424" y="12677"/>
                </a:lnTo>
                <a:lnTo>
                  <a:pt x="6400" y="12677"/>
                </a:lnTo>
                <a:lnTo>
                  <a:pt x="6375" y="12702"/>
                </a:lnTo>
                <a:lnTo>
                  <a:pt x="6351" y="12775"/>
                </a:lnTo>
                <a:lnTo>
                  <a:pt x="6327" y="12823"/>
                </a:lnTo>
                <a:lnTo>
                  <a:pt x="6351" y="12969"/>
                </a:lnTo>
                <a:lnTo>
                  <a:pt x="6400" y="13042"/>
                </a:lnTo>
                <a:lnTo>
                  <a:pt x="6448" y="13140"/>
                </a:lnTo>
                <a:lnTo>
                  <a:pt x="6570" y="13286"/>
                </a:lnTo>
                <a:lnTo>
                  <a:pt x="6716" y="13432"/>
                </a:lnTo>
                <a:lnTo>
                  <a:pt x="6862" y="13553"/>
                </a:lnTo>
                <a:lnTo>
                  <a:pt x="7032" y="13675"/>
                </a:lnTo>
                <a:lnTo>
                  <a:pt x="7032" y="13675"/>
                </a:lnTo>
                <a:lnTo>
                  <a:pt x="6619" y="13578"/>
                </a:lnTo>
                <a:lnTo>
                  <a:pt x="6229" y="13456"/>
                </a:lnTo>
                <a:lnTo>
                  <a:pt x="5864" y="13334"/>
                </a:lnTo>
                <a:lnTo>
                  <a:pt x="5670" y="13286"/>
                </a:lnTo>
                <a:lnTo>
                  <a:pt x="5475" y="13261"/>
                </a:lnTo>
                <a:lnTo>
                  <a:pt x="5280" y="13237"/>
                </a:lnTo>
                <a:lnTo>
                  <a:pt x="5086" y="13261"/>
                </a:lnTo>
                <a:lnTo>
                  <a:pt x="4988" y="13286"/>
                </a:lnTo>
                <a:lnTo>
                  <a:pt x="4915" y="13334"/>
                </a:lnTo>
                <a:lnTo>
                  <a:pt x="4842" y="13407"/>
                </a:lnTo>
                <a:lnTo>
                  <a:pt x="4818" y="13505"/>
                </a:lnTo>
                <a:lnTo>
                  <a:pt x="4672" y="13651"/>
                </a:lnTo>
                <a:lnTo>
                  <a:pt x="4502" y="13797"/>
                </a:lnTo>
                <a:lnTo>
                  <a:pt x="4331" y="13943"/>
                </a:lnTo>
                <a:lnTo>
                  <a:pt x="4161" y="14064"/>
                </a:lnTo>
                <a:lnTo>
                  <a:pt x="3869" y="14259"/>
                </a:lnTo>
                <a:lnTo>
                  <a:pt x="3553" y="14405"/>
                </a:lnTo>
                <a:lnTo>
                  <a:pt x="3212" y="14551"/>
                </a:lnTo>
                <a:lnTo>
                  <a:pt x="2896" y="14648"/>
                </a:lnTo>
                <a:lnTo>
                  <a:pt x="2555" y="14745"/>
                </a:lnTo>
                <a:lnTo>
                  <a:pt x="2190" y="14818"/>
                </a:lnTo>
                <a:lnTo>
                  <a:pt x="1825" y="14867"/>
                </a:lnTo>
                <a:lnTo>
                  <a:pt x="1485" y="14891"/>
                </a:lnTo>
                <a:lnTo>
                  <a:pt x="1314" y="14891"/>
                </a:lnTo>
                <a:lnTo>
                  <a:pt x="1144" y="14867"/>
                </a:lnTo>
                <a:lnTo>
                  <a:pt x="1436" y="14672"/>
                </a:lnTo>
                <a:lnTo>
                  <a:pt x="1728" y="14453"/>
                </a:lnTo>
                <a:lnTo>
                  <a:pt x="1996" y="14210"/>
                </a:lnTo>
                <a:lnTo>
                  <a:pt x="2239" y="13991"/>
                </a:lnTo>
                <a:lnTo>
                  <a:pt x="2604" y="13626"/>
                </a:lnTo>
                <a:lnTo>
                  <a:pt x="2774" y="13432"/>
                </a:lnTo>
                <a:lnTo>
                  <a:pt x="2944" y="13188"/>
                </a:lnTo>
                <a:lnTo>
                  <a:pt x="3066" y="12945"/>
                </a:lnTo>
                <a:lnTo>
                  <a:pt x="3163" y="12702"/>
                </a:lnTo>
                <a:lnTo>
                  <a:pt x="3212" y="12458"/>
                </a:lnTo>
                <a:lnTo>
                  <a:pt x="3212" y="12337"/>
                </a:lnTo>
                <a:lnTo>
                  <a:pt x="3212" y="12215"/>
                </a:lnTo>
                <a:lnTo>
                  <a:pt x="3236" y="12118"/>
                </a:lnTo>
                <a:lnTo>
                  <a:pt x="3212" y="12045"/>
                </a:lnTo>
                <a:lnTo>
                  <a:pt x="3188" y="11972"/>
                </a:lnTo>
                <a:lnTo>
                  <a:pt x="3115" y="11923"/>
                </a:lnTo>
                <a:lnTo>
                  <a:pt x="2920" y="11826"/>
                </a:lnTo>
                <a:lnTo>
                  <a:pt x="2750" y="11704"/>
                </a:lnTo>
                <a:lnTo>
                  <a:pt x="2409" y="11461"/>
                </a:lnTo>
                <a:lnTo>
                  <a:pt x="2117" y="11169"/>
                </a:lnTo>
                <a:lnTo>
                  <a:pt x="1850" y="10852"/>
                </a:lnTo>
                <a:lnTo>
                  <a:pt x="1631" y="10512"/>
                </a:lnTo>
                <a:lnTo>
                  <a:pt x="1412" y="10147"/>
                </a:lnTo>
                <a:lnTo>
                  <a:pt x="1241" y="9757"/>
                </a:lnTo>
                <a:lnTo>
                  <a:pt x="1095" y="9368"/>
                </a:lnTo>
                <a:lnTo>
                  <a:pt x="949" y="8979"/>
                </a:lnTo>
                <a:lnTo>
                  <a:pt x="828" y="8565"/>
                </a:lnTo>
                <a:lnTo>
                  <a:pt x="755" y="8127"/>
                </a:lnTo>
                <a:lnTo>
                  <a:pt x="682" y="7689"/>
                </a:lnTo>
                <a:lnTo>
                  <a:pt x="657" y="7251"/>
                </a:lnTo>
                <a:lnTo>
                  <a:pt x="657" y="6837"/>
                </a:lnTo>
                <a:lnTo>
                  <a:pt x="706" y="6399"/>
                </a:lnTo>
                <a:lnTo>
                  <a:pt x="803" y="5986"/>
                </a:lnTo>
                <a:lnTo>
                  <a:pt x="925" y="5548"/>
                </a:lnTo>
                <a:lnTo>
                  <a:pt x="1120" y="5110"/>
                </a:lnTo>
                <a:lnTo>
                  <a:pt x="1339" y="4696"/>
                </a:lnTo>
                <a:lnTo>
                  <a:pt x="1606" y="4307"/>
                </a:lnTo>
                <a:lnTo>
                  <a:pt x="1898" y="3869"/>
                </a:lnTo>
                <a:lnTo>
                  <a:pt x="2166" y="3431"/>
                </a:lnTo>
                <a:lnTo>
                  <a:pt x="2434" y="3017"/>
                </a:lnTo>
                <a:lnTo>
                  <a:pt x="2604" y="2823"/>
                </a:lnTo>
                <a:lnTo>
                  <a:pt x="2774" y="2628"/>
                </a:lnTo>
                <a:lnTo>
                  <a:pt x="3115" y="2336"/>
                </a:lnTo>
                <a:lnTo>
                  <a:pt x="3431" y="2068"/>
                </a:lnTo>
                <a:lnTo>
                  <a:pt x="3772" y="1825"/>
                </a:lnTo>
                <a:lnTo>
                  <a:pt x="4137" y="1582"/>
                </a:lnTo>
                <a:lnTo>
                  <a:pt x="4502" y="1387"/>
                </a:lnTo>
                <a:lnTo>
                  <a:pt x="4867" y="1192"/>
                </a:lnTo>
                <a:lnTo>
                  <a:pt x="5256" y="1046"/>
                </a:lnTo>
                <a:lnTo>
                  <a:pt x="5670" y="900"/>
                </a:lnTo>
                <a:lnTo>
                  <a:pt x="6083" y="803"/>
                </a:lnTo>
                <a:lnTo>
                  <a:pt x="6497" y="706"/>
                </a:lnTo>
                <a:lnTo>
                  <a:pt x="6935" y="633"/>
                </a:lnTo>
                <a:lnTo>
                  <a:pt x="7373" y="584"/>
                </a:lnTo>
                <a:lnTo>
                  <a:pt x="7811" y="535"/>
                </a:lnTo>
                <a:lnTo>
                  <a:pt x="8249" y="511"/>
                </a:lnTo>
                <a:close/>
                <a:moveTo>
                  <a:pt x="8444" y="0"/>
                </a:moveTo>
                <a:lnTo>
                  <a:pt x="7641" y="24"/>
                </a:lnTo>
                <a:lnTo>
                  <a:pt x="6838" y="122"/>
                </a:lnTo>
                <a:lnTo>
                  <a:pt x="6351" y="195"/>
                </a:lnTo>
                <a:lnTo>
                  <a:pt x="5889" y="292"/>
                </a:lnTo>
                <a:lnTo>
                  <a:pt x="5426" y="414"/>
                </a:lnTo>
                <a:lnTo>
                  <a:pt x="4964" y="560"/>
                </a:lnTo>
                <a:lnTo>
                  <a:pt x="4502" y="730"/>
                </a:lnTo>
                <a:lnTo>
                  <a:pt x="4088" y="949"/>
                </a:lnTo>
                <a:lnTo>
                  <a:pt x="3674" y="1217"/>
                </a:lnTo>
                <a:lnTo>
                  <a:pt x="3285" y="1509"/>
                </a:lnTo>
                <a:lnTo>
                  <a:pt x="2823" y="1922"/>
                </a:lnTo>
                <a:lnTo>
                  <a:pt x="2385" y="2312"/>
                </a:lnTo>
                <a:lnTo>
                  <a:pt x="2166" y="2531"/>
                </a:lnTo>
                <a:lnTo>
                  <a:pt x="1947" y="2725"/>
                </a:lnTo>
                <a:lnTo>
                  <a:pt x="1752" y="2969"/>
                </a:lnTo>
                <a:lnTo>
                  <a:pt x="1582" y="3212"/>
                </a:lnTo>
                <a:lnTo>
                  <a:pt x="1266" y="3723"/>
                </a:lnTo>
                <a:lnTo>
                  <a:pt x="974" y="4283"/>
                </a:lnTo>
                <a:lnTo>
                  <a:pt x="682" y="4842"/>
                </a:lnTo>
                <a:lnTo>
                  <a:pt x="438" y="5402"/>
                </a:lnTo>
                <a:lnTo>
                  <a:pt x="341" y="5645"/>
                </a:lnTo>
                <a:lnTo>
                  <a:pt x="268" y="5889"/>
                </a:lnTo>
                <a:lnTo>
                  <a:pt x="195" y="6132"/>
                </a:lnTo>
                <a:lnTo>
                  <a:pt x="146" y="6375"/>
                </a:lnTo>
                <a:lnTo>
                  <a:pt x="122" y="6886"/>
                </a:lnTo>
                <a:lnTo>
                  <a:pt x="122" y="7397"/>
                </a:lnTo>
                <a:lnTo>
                  <a:pt x="171" y="7908"/>
                </a:lnTo>
                <a:lnTo>
                  <a:pt x="268" y="8419"/>
                </a:lnTo>
                <a:lnTo>
                  <a:pt x="390" y="8906"/>
                </a:lnTo>
                <a:lnTo>
                  <a:pt x="536" y="9392"/>
                </a:lnTo>
                <a:lnTo>
                  <a:pt x="682" y="9830"/>
                </a:lnTo>
                <a:lnTo>
                  <a:pt x="876" y="10244"/>
                </a:lnTo>
                <a:lnTo>
                  <a:pt x="1095" y="10658"/>
                </a:lnTo>
                <a:lnTo>
                  <a:pt x="1339" y="11047"/>
                </a:lnTo>
                <a:lnTo>
                  <a:pt x="1631" y="11412"/>
                </a:lnTo>
                <a:lnTo>
                  <a:pt x="1947" y="11728"/>
                </a:lnTo>
                <a:lnTo>
                  <a:pt x="2117" y="11874"/>
                </a:lnTo>
                <a:lnTo>
                  <a:pt x="2312" y="12020"/>
                </a:lnTo>
                <a:lnTo>
                  <a:pt x="2507" y="12142"/>
                </a:lnTo>
                <a:lnTo>
                  <a:pt x="2701" y="12239"/>
                </a:lnTo>
                <a:lnTo>
                  <a:pt x="2677" y="12458"/>
                </a:lnTo>
                <a:lnTo>
                  <a:pt x="2604" y="12653"/>
                </a:lnTo>
                <a:lnTo>
                  <a:pt x="2482" y="12848"/>
                </a:lnTo>
                <a:lnTo>
                  <a:pt x="2361" y="13042"/>
                </a:lnTo>
                <a:lnTo>
                  <a:pt x="2215" y="13213"/>
                </a:lnTo>
                <a:lnTo>
                  <a:pt x="2069" y="13359"/>
                </a:lnTo>
                <a:lnTo>
                  <a:pt x="1752" y="13675"/>
                </a:lnTo>
                <a:lnTo>
                  <a:pt x="1412" y="13967"/>
                </a:lnTo>
                <a:lnTo>
                  <a:pt x="1047" y="14259"/>
                </a:lnTo>
                <a:lnTo>
                  <a:pt x="828" y="14381"/>
                </a:lnTo>
                <a:lnTo>
                  <a:pt x="633" y="14478"/>
                </a:lnTo>
                <a:lnTo>
                  <a:pt x="414" y="14575"/>
                </a:lnTo>
                <a:lnTo>
                  <a:pt x="195" y="14648"/>
                </a:lnTo>
                <a:lnTo>
                  <a:pt x="98" y="14697"/>
                </a:lnTo>
                <a:lnTo>
                  <a:pt x="25" y="14794"/>
                </a:lnTo>
                <a:lnTo>
                  <a:pt x="0" y="14891"/>
                </a:lnTo>
                <a:lnTo>
                  <a:pt x="25" y="14989"/>
                </a:lnTo>
                <a:lnTo>
                  <a:pt x="49" y="15086"/>
                </a:lnTo>
                <a:lnTo>
                  <a:pt x="146" y="15159"/>
                </a:lnTo>
                <a:lnTo>
                  <a:pt x="244" y="15208"/>
                </a:lnTo>
                <a:lnTo>
                  <a:pt x="365" y="15208"/>
                </a:lnTo>
                <a:lnTo>
                  <a:pt x="414" y="15183"/>
                </a:lnTo>
                <a:lnTo>
                  <a:pt x="560" y="15256"/>
                </a:lnTo>
                <a:lnTo>
                  <a:pt x="682" y="15305"/>
                </a:lnTo>
                <a:lnTo>
                  <a:pt x="998" y="15378"/>
                </a:lnTo>
                <a:lnTo>
                  <a:pt x="1314" y="15402"/>
                </a:lnTo>
                <a:lnTo>
                  <a:pt x="1679" y="15402"/>
                </a:lnTo>
                <a:lnTo>
                  <a:pt x="2020" y="15354"/>
                </a:lnTo>
                <a:lnTo>
                  <a:pt x="2336" y="15305"/>
                </a:lnTo>
                <a:lnTo>
                  <a:pt x="2896" y="15183"/>
                </a:lnTo>
                <a:lnTo>
                  <a:pt x="3261" y="15062"/>
                </a:lnTo>
                <a:lnTo>
                  <a:pt x="3626" y="14916"/>
                </a:lnTo>
                <a:lnTo>
                  <a:pt x="3991" y="14770"/>
                </a:lnTo>
                <a:lnTo>
                  <a:pt x="4331" y="14575"/>
                </a:lnTo>
                <a:lnTo>
                  <a:pt x="4575" y="14429"/>
                </a:lnTo>
                <a:lnTo>
                  <a:pt x="4818" y="14259"/>
                </a:lnTo>
                <a:lnTo>
                  <a:pt x="5037" y="14040"/>
                </a:lnTo>
                <a:lnTo>
                  <a:pt x="5134" y="13918"/>
                </a:lnTo>
                <a:lnTo>
                  <a:pt x="5207" y="13797"/>
                </a:lnTo>
                <a:lnTo>
                  <a:pt x="5426" y="13821"/>
                </a:lnTo>
                <a:lnTo>
                  <a:pt x="5645" y="13845"/>
                </a:lnTo>
                <a:lnTo>
                  <a:pt x="6059" y="13967"/>
                </a:lnTo>
                <a:lnTo>
                  <a:pt x="6497" y="14113"/>
                </a:lnTo>
                <a:lnTo>
                  <a:pt x="6692" y="14186"/>
                </a:lnTo>
                <a:lnTo>
                  <a:pt x="6911" y="14235"/>
                </a:lnTo>
                <a:lnTo>
                  <a:pt x="7178" y="14283"/>
                </a:lnTo>
                <a:lnTo>
                  <a:pt x="7446" y="14308"/>
                </a:lnTo>
                <a:lnTo>
                  <a:pt x="7981" y="14332"/>
                </a:lnTo>
                <a:lnTo>
                  <a:pt x="8517" y="14308"/>
                </a:lnTo>
                <a:lnTo>
                  <a:pt x="9052" y="14259"/>
                </a:lnTo>
                <a:lnTo>
                  <a:pt x="9490" y="14210"/>
                </a:lnTo>
                <a:lnTo>
                  <a:pt x="9952" y="14137"/>
                </a:lnTo>
                <a:lnTo>
                  <a:pt x="10390" y="14040"/>
                </a:lnTo>
                <a:lnTo>
                  <a:pt x="10828" y="13918"/>
                </a:lnTo>
                <a:lnTo>
                  <a:pt x="11266" y="13797"/>
                </a:lnTo>
                <a:lnTo>
                  <a:pt x="11680" y="13651"/>
                </a:lnTo>
                <a:lnTo>
                  <a:pt x="12093" y="13480"/>
                </a:lnTo>
                <a:lnTo>
                  <a:pt x="12507" y="13286"/>
                </a:lnTo>
                <a:lnTo>
                  <a:pt x="12921" y="13067"/>
                </a:lnTo>
                <a:lnTo>
                  <a:pt x="13310" y="12823"/>
                </a:lnTo>
                <a:lnTo>
                  <a:pt x="13699" y="12556"/>
                </a:lnTo>
                <a:lnTo>
                  <a:pt x="14089" y="12264"/>
                </a:lnTo>
                <a:lnTo>
                  <a:pt x="14429" y="11947"/>
                </a:lnTo>
                <a:lnTo>
                  <a:pt x="14770" y="11607"/>
                </a:lnTo>
                <a:lnTo>
                  <a:pt x="15111" y="11266"/>
                </a:lnTo>
                <a:lnTo>
                  <a:pt x="15403" y="10901"/>
                </a:lnTo>
                <a:lnTo>
                  <a:pt x="15670" y="10512"/>
                </a:lnTo>
                <a:lnTo>
                  <a:pt x="15914" y="10098"/>
                </a:lnTo>
                <a:lnTo>
                  <a:pt x="16133" y="9684"/>
                </a:lnTo>
                <a:lnTo>
                  <a:pt x="16327" y="9246"/>
                </a:lnTo>
                <a:lnTo>
                  <a:pt x="16473" y="8808"/>
                </a:lnTo>
                <a:lnTo>
                  <a:pt x="16595" y="8346"/>
                </a:lnTo>
                <a:lnTo>
                  <a:pt x="16668" y="7884"/>
                </a:lnTo>
                <a:lnTo>
                  <a:pt x="16717" y="7421"/>
                </a:lnTo>
                <a:lnTo>
                  <a:pt x="16717" y="7178"/>
                </a:lnTo>
                <a:lnTo>
                  <a:pt x="16692" y="6959"/>
                </a:lnTo>
                <a:lnTo>
                  <a:pt x="16595" y="6497"/>
                </a:lnTo>
                <a:lnTo>
                  <a:pt x="16473" y="6035"/>
                </a:lnTo>
                <a:lnTo>
                  <a:pt x="16352" y="5597"/>
                </a:lnTo>
                <a:lnTo>
                  <a:pt x="16206" y="5134"/>
                </a:lnTo>
                <a:lnTo>
                  <a:pt x="16084" y="4672"/>
                </a:lnTo>
                <a:lnTo>
                  <a:pt x="15962" y="4210"/>
                </a:lnTo>
                <a:lnTo>
                  <a:pt x="15792" y="3772"/>
                </a:lnTo>
                <a:lnTo>
                  <a:pt x="15597" y="3358"/>
                </a:lnTo>
                <a:lnTo>
                  <a:pt x="15354" y="2993"/>
                </a:lnTo>
                <a:lnTo>
                  <a:pt x="15062" y="2652"/>
                </a:lnTo>
                <a:lnTo>
                  <a:pt x="14770" y="2336"/>
                </a:lnTo>
                <a:lnTo>
                  <a:pt x="14429" y="2044"/>
                </a:lnTo>
                <a:lnTo>
                  <a:pt x="14089" y="1776"/>
                </a:lnTo>
                <a:lnTo>
                  <a:pt x="13724" y="1509"/>
                </a:lnTo>
                <a:lnTo>
                  <a:pt x="13334" y="1265"/>
                </a:lnTo>
                <a:lnTo>
                  <a:pt x="12969" y="1046"/>
                </a:lnTo>
                <a:lnTo>
                  <a:pt x="12580" y="827"/>
                </a:lnTo>
                <a:lnTo>
                  <a:pt x="12166" y="633"/>
                </a:lnTo>
                <a:lnTo>
                  <a:pt x="11777" y="487"/>
                </a:lnTo>
                <a:lnTo>
                  <a:pt x="11363" y="341"/>
                </a:lnTo>
                <a:lnTo>
                  <a:pt x="10950" y="219"/>
                </a:lnTo>
                <a:lnTo>
                  <a:pt x="10512" y="146"/>
                </a:lnTo>
                <a:lnTo>
                  <a:pt x="10074" y="73"/>
                </a:lnTo>
                <a:lnTo>
                  <a:pt x="9271" y="0"/>
                </a:lnTo>
                <a:close/>
              </a:path>
            </a:pathLst>
          </a:custGeom>
          <a:solidFill>
            <a:srgbClr val="2A95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A95B7"/>
              </a:solidFill>
            </a:endParaRPr>
          </a:p>
        </p:txBody>
      </p:sp>
      <p:sp>
        <p:nvSpPr>
          <p:cNvPr id="66" name="Google Shape;66;p14"/>
          <p:cNvSpPr txBox="1">
            <a:spLocks noGrp="1"/>
          </p:cNvSpPr>
          <p:nvPr>
            <p:ph type="sldNum" idx="12"/>
          </p:nvPr>
        </p:nvSpPr>
        <p:spPr>
          <a:xfrm>
            <a:off x="8595300" y="4839750"/>
            <a:ext cx="548700" cy="3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9B56CA-86F9-4331-B6F2-E78F6BDB38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24400" y="798788"/>
            <a:ext cx="7610400" cy="3445926"/>
          </a:xfrm>
        </p:spPr>
        <p:txBody>
          <a:bodyPr/>
          <a:lstStyle/>
          <a:p>
            <a:pPr marL="76200" indent="0" algn="just">
              <a:buNone/>
            </a:pPr>
            <a:r>
              <a:rPr lang="en-US" sz="1400" dirty="0">
                <a:latin typeface="Snigle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e. </a:t>
            </a:r>
            <a:r>
              <a:rPr lang="en-US" sz="1800" dirty="0">
                <a:effectLst/>
                <a:latin typeface="Snigle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effectLst/>
                <a:latin typeface="Snigle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Setelah </a:t>
            </a:r>
            <a:r>
              <a:rPr lang="en-US" sz="1200" dirty="0" err="1">
                <a:effectLst/>
                <a:latin typeface="Snigle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memasukkan</a:t>
            </a:r>
            <a:r>
              <a:rPr lang="en-US" sz="1200" dirty="0">
                <a:effectLst/>
                <a:latin typeface="Snigle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ID </a:t>
            </a:r>
            <a:r>
              <a:rPr lang="en-US" sz="1200" dirty="0" err="1">
                <a:effectLst/>
                <a:latin typeface="Snigle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pengunjung</a:t>
            </a:r>
            <a:r>
              <a:rPr lang="en-US" sz="1200" dirty="0">
                <a:effectLst/>
                <a:latin typeface="Snigle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200" dirty="0" err="1">
                <a:effectLst/>
                <a:latin typeface="Snigle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maka</a:t>
            </a:r>
            <a:r>
              <a:rPr lang="en-US" sz="1200" dirty="0">
                <a:effectLst/>
                <a:latin typeface="Snigle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Snigle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akan</a:t>
            </a:r>
            <a:r>
              <a:rPr lang="en-US" sz="1200" dirty="0">
                <a:effectLst/>
                <a:latin typeface="Snigle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Snigle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menampilkan</a:t>
            </a:r>
            <a:r>
              <a:rPr lang="en-US" sz="1200" dirty="0">
                <a:effectLst/>
                <a:latin typeface="Snigle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Snigle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jenis</a:t>
            </a:r>
            <a:r>
              <a:rPr lang="en-US" sz="1200" dirty="0">
                <a:effectLst/>
                <a:latin typeface="Snigle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Snigle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pilihan</a:t>
            </a:r>
            <a:r>
              <a:rPr lang="en-US" sz="1200" dirty="0">
                <a:effectLst/>
                <a:latin typeface="Snigle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Snigle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dari</a:t>
            </a:r>
            <a:r>
              <a:rPr lang="en-US" sz="1200" dirty="0">
                <a:effectLst/>
                <a:latin typeface="Snigle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Snigle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buku</a:t>
            </a:r>
            <a:r>
              <a:rPr lang="en-US" sz="1200" dirty="0">
                <a:effectLst/>
                <a:latin typeface="Snigle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US" sz="1200" dirty="0" err="1">
                <a:effectLst/>
                <a:latin typeface="Snigle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akan</a:t>
            </a:r>
            <a:r>
              <a:rPr lang="en-US" sz="1200" dirty="0">
                <a:effectLst/>
                <a:latin typeface="Snigle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Snigle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dipilih</a:t>
            </a:r>
            <a:r>
              <a:rPr lang="en-US" sz="1200" dirty="0">
                <a:effectLst/>
                <a:latin typeface="Snigle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Snigle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antara</a:t>
            </a:r>
            <a:r>
              <a:rPr lang="en-US" sz="1200" dirty="0">
                <a:effectLst/>
                <a:latin typeface="Snigle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Snigle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buku</a:t>
            </a:r>
            <a:r>
              <a:rPr lang="en-US" sz="1200" dirty="0">
                <a:effectLst/>
                <a:latin typeface="Snigle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Snigle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dongeng</a:t>
            </a:r>
            <a:r>
              <a:rPr lang="en-US" sz="1200" dirty="0">
                <a:effectLst/>
                <a:latin typeface="Snigle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, novel, dan </a:t>
            </a:r>
            <a:r>
              <a:rPr lang="en-US" sz="1200" dirty="0" err="1">
                <a:effectLst/>
                <a:latin typeface="Snigle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buku</a:t>
            </a:r>
            <a:r>
              <a:rPr lang="en-US" sz="1200" dirty="0">
                <a:effectLst/>
                <a:latin typeface="Snigle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Snigle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pelajaran</a:t>
            </a:r>
            <a:r>
              <a:rPr lang="en-US" sz="1200" dirty="0">
                <a:effectLst/>
                <a:latin typeface="Snigle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76200" indent="0" algn="just">
              <a:buNone/>
            </a:pPr>
            <a:endParaRPr lang="en-US" dirty="0">
              <a:latin typeface="Sniglet" panose="020B0604020202020204" charset="0"/>
            </a:endParaRPr>
          </a:p>
          <a:p>
            <a:pPr marL="76200" indent="0" algn="just">
              <a:buNone/>
            </a:pPr>
            <a:endParaRPr lang="en-US" dirty="0">
              <a:latin typeface="Sniglet" panose="020B0604020202020204" charset="0"/>
            </a:endParaRPr>
          </a:p>
          <a:p>
            <a:pPr marL="76200" indent="0" algn="just">
              <a:buNone/>
            </a:pPr>
            <a:endParaRPr lang="en-US" dirty="0">
              <a:latin typeface="Sniglet" panose="020B0604020202020204" charset="0"/>
            </a:endParaRPr>
          </a:p>
          <a:p>
            <a:pPr marL="76200" indent="0" algn="just">
              <a:buNone/>
            </a:pPr>
            <a:endParaRPr lang="en-US" dirty="0">
              <a:latin typeface="Sniglet" panose="020B0604020202020204" charset="0"/>
            </a:endParaRPr>
          </a:p>
          <a:p>
            <a:pPr marL="76200" indent="0" algn="just">
              <a:buNone/>
            </a:pPr>
            <a:endParaRPr lang="en-US" sz="1200" dirty="0">
              <a:latin typeface="Sniglet" panose="020B0604020202020204" charset="0"/>
            </a:endParaRPr>
          </a:p>
          <a:p>
            <a:pPr marL="76200" indent="0" algn="just">
              <a:buNone/>
            </a:pPr>
            <a:r>
              <a:rPr lang="en-US" sz="1200" dirty="0">
                <a:effectLst/>
                <a:latin typeface="Snigle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f. Setelah </a:t>
            </a:r>
            <a:r>
              <a:rPr lang="en-US" sz="1200" dirty="0" err="1">
                <a:effectLst/>
                <a:latin typeface="Snigle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memilih</a:t>
            </a:r>
            <a:r>
              <a:rPr lang="en-US" sz="1200" dirty="0">
                <a:effectLst/>
                <a:latin typeface="Snigle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Snigle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buku</a:t>
            </a:r>
            <a:r>
              <a:rPr lang="en-US" sz="1200" dirty="0">
                <a:effectLst/>
                <a:latin typeface="Snigle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Snigle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maka</a:t>
            </a:r>
            <a:r>
              <a:rPr lang="en-US" sz="1200" dirty="0">
                <a:effectLst/>
                <a:latin typeface="Snigle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Snigle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akan</a:t>
            </a:r>
            <a:r>
              <a:rPr lang="en-US" sz="1200" dirty="0">
                <a:effectLst/>
                <a:latin typeface="Snigle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Snigle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menampilkan</a:t>
            </a:r>
            <a:r>
              <a:rPr lang="en-US" sz="1200" dirty="0">
                <a:effectLst/>
                <a:latin typeface="Snigle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Snigle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macam-macam</a:t>
            </a:r>
            <a:r>
              <a:rPr lang="en-US" sz="1200" dirty="0">
                <a:effectLst/>
                <a:latin typeface="Snigle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Snigle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dari</a:t>
            </a:r>
            <a:r>
              <a:rPr lang="en-US" sz="1200" dirty="0">
                <a:effectLst/>
                <a:latin typeface="Snigle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Snigle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buku</a:t>
            </a:r>
            <a:r>
              <a:rPr lang="en-US" sz="1200" dirty="0">
                <a:effectLst/>
                <a:latin typeface="Snigle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US" sz="1200" dirty="0" err="1">
                <a:effectLst/>
                <a:latin typeface="Snigle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dipilih</a:t>
            </a:r>
            <a:r>
              <a:rPr lang="en-US" sz="1200" dirty="0">
                <a:effectLst/>
                <a:latin typeface="Snigle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dan </a:t>
            </a:r>
            <a:r>
              <a:rPr lang="en-US" sz="1200" dirty="0" err="1">
                <a:effectLst/>
                <a:latin typeface="Snigle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diminta</a:t>
            </a:r>
            <a:r>
              <a:rPr lang="en-US" sz="1200" dirty="0">
                <a:effectLst/>
                <a:latin typeface="Snigle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Snigle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untuk</a:t>
            </a:r>
            <a:r>
              <a:rPr lang="en-US" sz="1200" dirty="0">
                <a:effectLst/>
                <a:latin typeface="Snigle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Snigle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memilih</a:t>
            </a:r>
            <a:r>
              <a:rPr lang="en-US" sz="1200" dirty="0">
                <a:effectLst/>
                <a:latin typeface="Snigle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Snigle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judul</a:t>
            </a:r>
            <a:r>
              <a:rPr lang="en-US" sz="1200" dirty="0">
                <a:effectLst/>
                <a:latin typeface="Snigle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Snigle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dari</a:t>
            </a:r>
            <a:r>
              <a:rPr lang="en-US" sz="1200" dirty="0">
                <a:effectLst/>
                <a:latin typeface="Snigle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Snigle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buku</a:t>
            </a:r>
            <a:r>
              <a:rPr lang="en-US" sz="1200" dirty="0">
                <a:effectLst/>
                <a:latin typeface="Snigle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US" sz="1200" dirty="0" err="1">
                <a:effectLst/>
                <a:latin typeface="Snigle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akan</a:t>
            </a:r>
            <a:r>
              <a:rPr lang="en-US" sz="1200" dirty="0">
                <a:effectLst/>
                <a:latin typeface="Snigle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Snigle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dibaca</a:t>
            </a:r>
            <a:r>
              <a:rPr lang="en-US" sz="1200" dirty="0">
                <a:effectLst/>
                <a:latin typeface="Snigle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73FBD5A-97DF-4A77-A796-0180D9DC5F25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601" y="1563984"/>
            <a:ext cx="3348000" cy="191553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4C9E82D-26ED-4010-ACC3-52149F964D0A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6401" y="1463726"/>
            <a:ext cx="3228524" cy="201579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/>
          <p:nvPr/>
        </p:nvSpPr>
        <p:spPr>
          <a:xfrm>
            <a:off x="1911901" y="1466349"/>
            <a:ext cx="717689" cy="628875"/>
          </a:xfrm>
          <a:custGeom>
            <a:avLst/>
            <a:gdLst/>
            <a:ahLst/>
            <a:cxnLst/>
            <a:rect l="l" t="t" r="r" b="b"/>
            <a:pathLst>
              <a:path w="17495" h="15330" extrusionOk="0">
                <a:moveTo>
                  <a:pt x="4648" y="1412"/>
                </a:moveTo>
                <a:lnTo>
                  <a:pt x="4526" y="1485"/>
                </a:lnTo>
                <a:lnTo>
                  <a:pt x="4429" y="1558"/>
                </a:lnTo>
                <a:lnTo>
                  <a:pt x="4258" y="1728"/>
                </a:lnTo>
                <a:lnTo>
                  <a:pt x="4185" y="1825"/>
                </a:lnTo>
                <a:lnTo>
                  <a:pt x="4112" y="1947"/>
                </a:lnTo>
                <a:lnTo>
                  <a:pt x="3869" y="1947"/>
                </a:lnTo>
                <a:lnTo>
                  <a:pt x="3893" y="1898"/>
                </a:lnTo>
                <a:lnTo>
                  <a:pt x="4015" y="1679"/>
                </a:lnTo>
                <a:lnTo>
                  <a:pt x="4088" y="1436"/>
                </a:lnTo>
                <a:lnTo>
                  <a:pt x="4088" y="1412"/>
                </a:lnTo>
                <a:close/>
                <a:moveTo>
                  <a:pt x="4939" y="1412"/>
                </a:moveTo>
                <a:lnTo>
                  <a:pt x="4867" y="1509"/>
                </a:lnTo>
                <a:lnTo>
                  <a:pt x="4818" y="1631"/>
                </a:lnTo>
                <a:lnTo>
                  <a:pt x="4794" y="1752"/>
                </a:lnTo>
                <a:lnTo>
                  <a:pt x="4769" y="1898"/>
                </a:lnTo>
                <a:lnTo>
                  <a:pt x="4769" y="1947"/>
                </a:lnTo>
                <a:lnTo>
                  <a:pt x="4380" y="1947"/>
                </a:lnTo>
                <a:lnTo>
                  <a:pt x="4404" y="1898"/>
                </a:lnTo>
                <a:lnTo>
                  <a:pt x="4526" y="1679"/>
                </a:lnTo>
                <a:lnTo>
                  <a:pt x="4672" y="1436"/>
                </a:lnTo>
                <a:lnTo>
                  <a:pt x="4672" y="1412"/>
                </a:lnTo>
                <a:close/>
                <a:moveTo>
                  <a:pt x="5815" y="1387"/>
                </a:moveTo>
                <a:lnTo>
                  <a:pt x="5645" y="1558"/>
                </a:lnTo>
                <a:lnTo>
                  <a:pt x="5475" y="1704"/>
                </a:lnTo>
                <a:lnTo>
                  <a:pt x="5402" y="1825"/>
                </a:lnTo>
                <a:lnTo>
                  <a:pt x="5304" y="1947"/>
                </a:lnTo>
                <a:lnTo>
                  <a:pt x="5037" y="1947"/>
                </a:lnTo>
                <a:lnTo>
                  <a:pt x="5037" y="1898"/>
                </a:lnTo>
                <a:lnTo>
                  <a:pt x="5061" y="1777"/>
                </a:lnTo>
                <a:lnTo>
                  <a:pt x="5085" y="1631"/>
                </a:lnTo>
                <a:lnTo>
                  <a:pt x="5183" y="1387"/>
                </a:lnTo>
                <a:close/>
                <a:moveTo>
                  <a:pt x="3407" y="1412"/>
                </a:moveTo>
                <a:lnTo>
                  <a:pt x="3285" y="1533"/>
                </a:lnTo>
                <a:lnTo>
                  <a:pt x="3188" y="1679"/>
                </a:lnTo>
                <a:lnTo>
                  <a:pt x="3090" y="1825"/>
                </a:lnTo>
                <a:lnTo>
                  <a:pt x="3042" y="1971"/>
                </a:lnTo>
                <a:lnTo>
                  <a:pt x="2774" y="1971"/>
                </a:lnTo>
                <a:lnTo>
                  <a:pt x="2847" y="1801"/>
                </a:lnTo>
                <a:lnTo>
                  <a:pt x="3042" y="1412"/>
                </a:lnTo>
                <a:close/>
                <a:moveTo>
                  <a:pt x="4039" y="1412"/>
                </a:moveTo>
                <a:lnTo>
                  <a:pt x="3966" y="1509"/>
                </a:lnTo>
                <a:lnTo>
                  <a:pt x="3893" y="1606"/>
                </a:lnTo>
                <a:lnTo>
                  <a:pt x="3747" y="1801"/>
                </a:lnTo>
                <a:lnTo>
                  <a:pt x="3626" y="1947"/>
                </a:lnTo>
                <a:lnTo>
                  <a:pt x="3334" y="1971"/>
                </a:lnTo>
                <a:lnTo>
                  <a:pt x="3455" y="1679"/>
                </a:lnTo>
                <a:lnTo>
                  <a:pt x="3601" y="1412"/>
                </a:lnTo>
                <a:close/>
                <a:moveTo>
                  <a:pt x="2239" y="1412"/>
                </a:moveTo>
                <a:lnTo>
                  <a:pt x="2068" y="1533"/>
                </a:lnTo>
                <a:lnTo>
                  <a:pt x="1947" y="1679"/>
                </a:lnTo>
                <a:lnTo>
                  <a:pt x="1801" y="1825"/>
                </a:lnTo>
                <a:lnTo>
                  <a:pt x="1679" y="1971"/>
                </a:lnTo>
                <a:lnTo>
                  <a:pt x="1509" y="1996"/>
                </a:lnTo>
                <a:lnTo>
                  <a:pt x="1655" y="1704"/>
                </a:lnTo>
                <a:lnTo>
                  <a:pt x="1849" y="1436"/>
                </a:lnTo>
                <a:lnTo>
                  <a:pt x="2166" y="1412"/>
                </a:lnTo>
                <a:close/>
                <a:moveTo>
                  <a:pt x="2896" y="1412"/>
                </a:moveTo>
                <a:lnTo>
                  <a:pt x="2774" y="1558"/>
                </a:lnTo>
                <a:lnTo>
                  <a:pt x="2677" y="1704"/>
                </a:lnTo>
                <a:lnTo>
                  <a:pt x="2579" y="1850"/>
                </a:lnTo>
                <a:lnTo>
                  <a:pt x="2506" y="1996"/>
                </a:lnTo>
                <a:lnTo>
                  <a:pt x="2214" y="1971"/>
                </a:lnTo>
                <a:lnTo>
                  <a:pt x="1995" y="1971"/>
                </a:lnTo>
                <a:lnTo>
                  <a:pt x="2239" y="1679"/>
                </a:lnTo>
                <a:lnTo>
                  <a:pt x="2482" y="1412"/>
                </a:lnTo>
                <a:close/>
                <a:moveTo>
                  <a:pt x="7056" y="1387"/>
                </a:moveTo>
                <a:lnTo>
                  <a:pt x="6935" y="1558"/>
                </a:lnTo>
                <a:lnTo>
                  <a:pt x="6667" y="1898"/>
                </a:lnTo>
                <a:lnTo>
                  <a:pt x="6594" y="1996"/>
                </a:lnTo>
                <a:lnTo>
                  <a:pt x="6278" y="1971"/>
                </a:lnTo>
                <a:lnTo>
                  <a:pt x="6302" y="1898"/>
                </a:lnTo>
                <a:lnTo>
                  <a:pt x="6594" y="1436"/>
                </a:lnTo>
                <a:lnTo>
                  <a:pt x="6570" y="1412"/>
                </a:lnTo>
                <a:lnTo>
                  <a:pt x="6545" y="1412"/>
                </a:lnTo>
                <a:lnTo>
                  <a:pt x="6351" y="1582"/>
                </a:lnTo>
                <a:lnTo>
                  <a:pt x="6156" y="1777"/>
                </a:lnTo>
                <a:lnTo>
                  <a:pt x="6083" y="1874"/>
                </a:lnTo>
                <a:lnTo>
                  <a:pt x="6010" y="1971"/>
                </a:lnTo>
                <a:lnTo>
                  <a:pt x="5596" y="1971"/>
                </a:lnTo>
                <a:lnTo>
                  <a:pt x="5694" y="1801"/>
                </a:lnTo>
                <a:lnTo>
                  <a:pt x="5840" y="1606"/>
                </a:lnTo>
                <a:lnTo>
                  <a:pt x="5986" y="1387"/>
                </a:lnTo>
                <a:close/>
                <a:moveTo>
                  <a:pt x="7665" y="1387"/>
                </a:moveTo>
                <a:lnTo>
                  <a:pt x="7519" y="1509"/>
                </a:lnTo>
                <a:lnTo>
                  <a:pt x="7373" y="1655"/>
                </a:lnTo>
                <a:lnTo>
                  <a:pt x="7251" y="1825"/>
                </a:lnTo>
                <a:lnTo>
                  <a:pt x="7154" y="1996"/>
                </a:lnTo>
                <a:lnTo>
                  <a:pt x="6910" y="1996"/>
                </a:lnTo>
                <a:lnTo>
                  <a:pt x="7056" y="1777"/>
                </a:lnTo>
                <a:lnTo>
                  <a:pt x="7348" y="1387"/>
                </a:lnTo>
                <a:close/>
                <a:moveTo>
                  <a:pt x="15135" y="1412"/>
                </a:moveTo>
                <a:lnTo>
                  <a:pt x="15281" y="1436"/>
                </a:lnTo>
                <a:lnTo>
                  <a:pt x="15524" y="1436"/>
                </a:lnTo>
                <a:lnTo>
                  <a:pt x="15475" y="1509"/>
                </a:lnTo>
                <a:lnTo>
                  <a:pt x="15232" y="1728"/>
                </a:lnTo>
                <a:lnTo>
                  <a:pt x="15135" y="1874"/>
                </a:lnTo>
                <a:lnTo>
                  <a:pt x="15037" y="1996"/>
                </a:lnTo>
                <a:lnTo>
                  <a:pt x="14697" y="1996"/>
                </a:lnTo>
                <a:lnTo>
                  <a:pt x="14794" y="1898"/>
                </a:lnTo>
                <a:lnTo>
                  <a:pt x="14989" y="1655"/>
                </a:lnTo>
                <a:lnTo>
                  <a:pt x="15135" y="1412"/>
                </a:lnTo>
                <a:close/>
                <a:moveTo>
                  <a:pt x="15865" y="1436"/>
                </a:moveTo>
                <a:lnTo>
                  <a:pt x="16254" y="1460"/>
                </a:lnTo>
                <a:lnTo>
                  <a:pt x="16278" y="1460"/>
                </a:lnTo>
                <a:lnTo>
                  <a:pt x="16157" y="1606"/>
                </a:lnTo>
                <a:lnTo>
                  <a:pt x="16035" y="1801"/>
                </a:lnTo>
                <a:lnTo>
                  <a:pt x="15913" y="1996"/>
                </a:lnTo>
                <a:lnTo>
                  <a:pt x="15427" y="1996"/>
                </a:lnTo>
                <a:lnTo>
                  <a:pt x="15646" y="1728"/>
                </a:lnTo>
                <a:lnTo>
                  <a:pt x="15865" y="1436"/>
                </a:lnTo>
                <a:close/>
                <a:moveTo>
                  <a:pt x="8176" y="1387"/>
                </a:moveTo>
                <a:lnTo>
                  <a:pt x="8030" y="1533"/>
                </a:lnTo>
                <a:lnTo>
                  <a:pt x="7884" y="1679"/>
                </a:lnTo>
                <a:lnTo>
                  <a:pt x="7665" y="2020"/>
                </a:lnTo>
                <a:lnTo>
                  <a:pt x="7494" y="2020"/>
                </a:lnTo>
                <a:lnTo>
                  <a:pt x="7640" y="1704"/>
                </a:lnTo>
                <a:lnTo>
                  <a:pt x="7786" y="1387"/>
                </a:lnTo>
                <a:close/>
                <a:moveTo>
                  <a:pt x="8687" y="1387"/>
                </a:moveTo>
                <a:lnTo>
                  <a:pt x="8638" y="1436"/>
                </a:lnTo>
                <a:lnTo>
                  <a:pt x="8419" y="1679"/>
                </a:lnTo>
                <a:lnTo>
                  <a:pt x="8322" y="1825"/>
                </a:lnTo>
                <a:lnTo>
                  <a:pt x="8224" y="1971"/>
                </a:lnTo>
                <a:lnTo>
                  <a:pt x="8224" y="2020"/>
                </a:lnTo>
                <a:lnTo>
                  <a:pt x="8005" y="2020"/>
                </a:lnTo>
                <a:lnTo>
                  <a:pt x="8200" y="1704"/>
                </a:lnTo>
                <a:lnTo>
                  <a:pt x="8273" y="1558"/>
                </a:lnTo>
                <a:lnTo>
                  <a:pt x="8346" y="1387"/>
                </a:lnTo>
                <a:close/>
                <a:moveTo>
                  <a:pt x="9441" y="1387"/>
                </a:moveTo>
                <a:lnTo>
                  <a:pt x="9271" y="1558"/>
                </a:lnTo>
                <a:lnTo>
                  <a:pt x="9125" y="1752"/>
                </a:lnTo>
                <a:lnTo>
                  <a:pt x="9027" y="1874"/>
                </a:lnTo>
                <a:lnTo>
                  <a:pt x="8930" y="2020"/>
                </a:lnTo>
                <a:lnTo>
                  <a:pt x="8468" y="2020"/>
                </a:lnTo>
                <a:lnTo>
                  <a:pt x="8565" y="1923"/>
                </a:lnTo>
                <a:lnTo>
                  <a:pt x="8833" y="1631"/>
                </a:lnTo>
                <a:lnTo>
                  <a:pt x="8954" y="1509"/>
                </a:lnTo>
                <a:lnTo>
                  <a:pt x="9076" y="1387"/>
                </a:lnTo>
                <a:close/>
                <a:moveTo>
                  <a:pt x="10220" y="1363"/>
                </a:moveTo>
                <a:lnTo>
                  <a:pt x="10074" y="1436"/>
                </a:lnTo>
                <a:lnTo>
                  <a:pt x="9952" y="1558"/>
                </a:lnTo>
                <a:lnTo>
                  <a:pt x="9757" y="1801"/>
                </a:lnTo>
                <a:lnTo>
                  <a:pt x="9587" y="2020"/>
                </a:lnTo>
                <a:lnTo>
                  <a:pt x="9271" y="2020"/>
                </a:lnTo>
                <a:lnTo>
                  <a:pt x="9368" y="1874"/>
                </a:lnTo>
                <a:lnTo>
                  <a:pt x="9514" y="1631"/>
                </a:lnTo>
                <a:lnTo>
                  <a:pt x="9587" y="1509"/>
                </a:lnTo>
                <a:lnTo>
                  <a:pt x="9636" y="1387"/>
                </a:lnTo>
                <a:lnTo>
                  <a:pt x="10220" y="1363"/>
                </a:lnTo>
                <a:close/>
                <a:moveTo>
                  <a:pt x="11436" y="1339"/>
                </a:moveTo>
                <a:lnTo>
                  <a:pt x="11290" y="1558"/>
                </a:lnTo>
                <a:lnTo>
                  <a:pt x="11120" y="1777"/>
                </a:lnTo>
                <a:lnTo>
                  <a:pt x="11047" y="1898"/>
                </a:lnTo>
                <a:lnTo>
                  <a:pt x="10998" y="2020"/>
                </a:lnTo>
                <a:lnTo>
                  <a:pt x="10609" y="2020"/>
                </a:lnTo>
                <a:lnTo>
                  <a:pt x="10755" y="1874"/>
                </a:lnTo>
                <a:lnTo>
                  <a:pt x="10877" y="1728"/>
                </a:lnTo>
                <a:lnTo>
                  <a:pt x="10950" y="1582"/>
                </a:lnTo>
                <a:lnTo>
                  <a:pt x="11023" y="1412"/>
                </a:lnTo>
                <a:lnTo>
                  <a:pt x="10998" y="1363"/>
                </a:lnTo>
                <a:lnTo>
                  <a:pt x="10950" y="1363"/>
                </a:lnTo>
                <a:lnTo>
                  <a:pt x="10585" y="1679"/>
                </a:lnTo>
                <a:lnTo>
                  <a:pt x="10244" y="2020"/>
                </a:lnTo>
                <a:lnTo>
                  <a:pt x="9830" y="2020"/>
                </a:lnTo>
                <a:lnTo>
                  <a:pt x="9952" y="1850"/>
                </a:lnTo>
                <a:lnTo>
                  <a:pt x="10074" y="1704"/>
                </a:lnTo>
                <a:lnTo>
                  <a:pt x="10195" y="1533"/>
                </a:lnTo>
                <a:lnTo>
                  <a:pt x="10317" y="1363"/>
                </a:lnTo>
                <a:lnTo>
                  <a:pt x="11436" y="1339"/>
                </a:lnTo>
                <a:close/>
                <a:moveTo>
                  <a:pt x="11996" y="1339"/>
                </a:moveTo>
                <a:lnTo>
                  <a:pt x="11874" y="1485"/>
                </a:lnTo>
                <a:lnTo>
                  <a:pt x="11777" y="1655"/>
                </a:lnTo>
                <a:lnTo>
                  <a:pt x="11704" y="1850"/>
                </a:lnTo>
                <a:lnTo>
                  <a:pt x="11680" y="2020"/>
                </a:lnTo>
                <a:lnTo>
                  <a:pt x="11290" y="2020"/>
                </a:lnTo>
                <a:lnTo>
                  <a:pt x="11388" y="1850"/>
                </a:lnTo>
                <a:lnTo>
                  <a:pt x="11485" y="1679"/>
                </a:lnTo>
                <a:lnTo>
                  <a:pt x="11558" y="1509"/>
                </a:lnTo>
                <a:lnTo>
                  <a:pt x="11631" y="1339"/>
                </a:lnTo>
                <a:close/>
                <a:moveTo>
                  <a:pt x="12993" y="1314"/>
                </a:moveTo>
                <a:lnTo>
                  <a:pt x="12823" y="1485"/>
                </a:lnTo>
                <a:lnTo>
                  <a:pt x="12653" y="1655"/>
                </a:lnTo>
                <a:lnTo>
                  <a:pt x="12507" y="1801"/>
                </a:lnTo>
                <a:lnTo>
                  <a:pt x="12434" y="1898"/>
                </a:lnTo>
                <a:lnTo>
                  <a:pt x="12385" y="2020"/>
                </a:lnTo>
                <a:lnTo>
                  <a:pt x="11972" y="2020"/>
                </a:lnTo>
                <a:lnTo>
                  <a:pt x="12045" y="1801"/>
                </a:lnTo>
                <a:lnTo>
                  <a:pt x="12166" y="1582"/>
                </a:lnTo>
                <a:lnTo>
                  <a:pt x="12312" y="1314"/>
                </a:lnTo>
                <a:close/>
                <a:moveTo>
                  <a:pt x="13115" y="1314"/>
                </a:moveTo>
                <a:lnTo>
                  <a:pt x="13602" y="1339"/>
                </a:lnTo>
                <a:lnTo>
                  <a:pt x="13407" y="1582"/>
                </a:lnTo>
                <a:lnTo>
                  <a:pt x="13261" y="1777"/>
                </a:lnTo>
                <a:lnTo>
                  <a:pt x="13188" y="1898"/>
                </a:lnTo>
                <a:lnTo>
                  <a:pt x="13139" y="2020"/>
                </a:lnTo>
                <a:lnTo>
                  <a:pt x="12677" y="2020"/>
                </a:lnTo>
                <a:lnTo>
                  <a:pt x="12775" y="1825"/>
                </a:lnTo>
                <a:lnTo>
                  <a:pt x="13115" y="1314"/>
                </a:lnTo>
                <a:close/>
                <a:moveTo>
                  <a:pt x="13796" y="1339"/>
                </a:moveTo>
                <a:lnTo>
                  <a:pt x="14137" y="1363"/>
                </a:lnTo>
                <a:lnTo>
                  <a:pt x="13894" y="1631"/>
                </a:lnTo>
                <a:lnTo>
                  <a:pt x="13748" y="1801"/>
                </a:lnTo>
                <a:lnTo>
                  <a:pt x="13699" y="1898"/>
                </a:lnTo>
                <a:lnTo>
                  <a:pt x="13675" y="2020"/>
                </a:lnTo>
                <a:lnTo>
                  <a:pt x="13431" y="2020"/>
                </a:lnTo>
                <a:lnTo>
                  <a:pt x="13553" y="1752"/>
                </a:lnTo>
                <a:lnTo>
                  <a:pt x="13796" y="1339"/>
                </a:lnTo>
                <a:close/>
                <a:moveTo>
                  <a:pt x="14259" y="1387"/>
                </a:moveTo>
                <a:lnTo>
                  <a:pt x="15013" y="1412"/>
                </a:lnTo>
                <a:lnTo>
                  <a:pt x="14794" y="1606"/>
                </a:lnTo>
                <a:lnTo>
                  <a:pt x="14599" y="1801"/>
                </a:lnTo>
                <a:lnTo>
                  <a:pt x="14502" y="1898"/>
                </a:lnTo>
                <a:lnTo>
                  <a:pt x="14405" y="2020"/>
                </a:lnTo>
                <a:lnTo>
                  <a:pt x="13918" y="2020"/>
                </a:lnTo>
                <a:lnTo>
                  <a:pt x="14015" y="1850"/>
                </a:lnTo>
                <a:lnTo>
                  <a:pt x="14088" y="1704"/>
                </a:lnTo>
                <a:lnTo>
                  <a:pt x="14259" y="1387"/>
                </a:lnTo>
                <a:close/>
                <a:moveTo>
                  <a:pt x="16643" y="1412"/>
                </a:moveTo>
                <a:lnTo>
                  <a:pt x="16789" y="1436"/>
                </a:lnTo>
                <a:lnTo>
                  <a:pt x="16838" y="1460"/>
                </a:lnTo>
                <a:lnTo>
                  <a:pt x="16911" y="1485"/>
                </a:lnTo>
                <a:lnTo>
                  <a:pt x="16643" y="1679"/>
                </a:lnTo>
                <a:lnTo>
                  <a:pt x="16424" y="1898"/>
                </a:lnTo>
                <a:lnTo>
                  <a:pt x="16278" y="2044"/>
                </a:lnTo>
                <a:lnTo>
                  <a:pt x="16230" y="2020"/>
                </a:lnTo>
                <a:lnTo>
                  <a:pt x="16157" y="1996"/>
                </a:lnTo>
                <a:lnTo>
                  <a:pt x="16303" y="1728"/>
                </a:lnTo>
                <a:lnTo>
                  <a:pt x="16497" y="1436"/>
                </a:lnTo>
                <a:lnTo>
                  <a:pt x="16643" y="1412"/>
                </a:lnTo>
                <a:close/>
                <a:moveTo>
                  <a:pt x="389" y="1387"/>
                </a:moveTo>
                <a:lnTo>
                  <a:pt x="657" y="1436"/>
                </a:lnTo>
                <a:lnTo>
                  <a:pt x="973" y="1460"/>
                </a:lnTo>
                <a:lnTo>
                  <a:pt x="803" y="1606"/>
                </a:lnTo>
                <a:lnTo>
                  <a:pt x="657" y="1752"/>
                </a:lnTo>
                <a:lnTo>
                  <a:pt x="535" y="1923"/>
                </a:lnTo>
                <a:lnTo>
                  <a:pt x="487" y="1996"/>
                </a:lnTo>
                <a:lnTo>
                  <a:pt x="438" y="2069"/>
                </a:lnTo>
                <a:lnTo>
                  <a:pt x="438" y="1679"/>
                </a:lnTo>
                <a:lnTo>
                  <a:pt x="389" y="1387"/>
                </a:lnTo>
                <a:close/>
                <a:moveTo>
                  <a:pt x="1655" y="1436"/>
                </a:moveTo>
                <a:lnTo>
                  <a:pt x="1509" y="1558"/>
                </a:lnTo>
                <a:lnTo>
                  <a:pt x="1363" y="1728"/>
                </a:lnTo>
                <a:lnTo>
                  <a:pt x="1241" y="1898"/>
                </a:lnTo>
                <a:lnTo>
                  <a:pt x="1168" y="2093"/>
                </a:lnTo>
                <a:lnTo>
                  <a:pt x="1144" y="2093"/>
                </a:lnTo>
                <a:lnTo>
                  <a:pt x="1095" y="2142"/>
                </a:lnTo>
                <a:lnTo>
                  <a:pt x="1071" y="2190"/>
                </a:lnTo>
                <a:lnTo>
                  <a:pt x="1071" y="2239"/>
                </a:lnTo>
                <a:lnTo>
                  <a:pt x="1071" y="2288"/>
                </a:lnTo>
                <a:lnTo>
                  <a:pt x="1071" y="2409"/>
                </a:lnTo>
                <a:lnTo>
                  <a:pt x="1046" y="2409"/>
                </a:lnTo>
                <a:lnTo>
                  <a:pt x="925" y="2458"/>
                </a:lnTo>
                <a:lnTo>
                  <a:pt x="827" y="2531"/>
                </a:lnTo>
                <a:lnTo>
                  <a:pt x="633" y="2726"/>
                </a:lnTo>
                <a:lnTo>
                  <a:pt x="462" y="2872"/>
                </a:lnTo>
                <a:lnTo>
                  <a:pt x="462" y="2677"/>
                </a:lnTo>
                <a:lnTo>
                  <a:pt x="438" y="2263"/>
                </a:lnTo>
                <a:lnTo>
                  <a:pt x="462" y="2263"/>
                </a:lnTo>
                <a:lnTo>
                  <a:pt x="608" y="2215"/>
                </a:lnTo>
                <a:lnTo>
                  <a:pt x="657" y="2166"/>
                </a:lnTo>
                <a:lnTo>
                  <a:pt x="730" y="2117"/>
                </a:lnTo>
                <a:lnTo>
                  <a:pt x="973" y="1850"/>
                </a:lnTo>
                <a:lnTo>
                  <a:pt x="1168" y="1655"/>
                </a:lnTo>
                <a:lnTo>
                  <a:pt x="1387" y="1460"/>
                </a:lnTo>
                <a:lnTo>
                  <a:pt x="1655" y="1436"/>
                </a:lnTo>
                <a:close/>
                <a:moveTo>
                  <a:pt x="16935" y="1631"/>
                </a:moveTo>
                <a:lnTo>
                  <a:pt x="16960" y="1947"/>
                </a:lnTo>
                <a:lnTo>
                  <a:pt x="16960" y="2239"/>
                </a:lnTo>
                <a:lnTo>
                  <a:pt x="16935" y="2847"/>
                </a:lnTo>
                <a:lnTo>
                  <a:pt x="16814" y="2920"/>
                </a:lnTo>
                <a:lnTo>
                  <a:pt x="16692" y="2993"/>
                </a:lnTo>
                <a:lnTo>
                  <a:pt x="16473" y="3188"/>
                </a:lnTo>
                <a:lnTo>
                  <a:pt x="16376" y="3310"/>
                </a:lnTo>
                <a:lnTo>
                  <a:pt x="16424" y="2872"/>
                </a:lnTo>
                <a:lnTo>
                  <a:pt x="16619" y="2726"/>
                </a:lnTo>
                <a:lnTo>
                  <a:pt x="16765" y="2628"/>
                </a:lnTo>
                <a:lnTo>
                  <a:pt x="16838" y="2580"/>
                </a:lnTo>
                <a:lnTo>
                  <a:pt x="16911" y="2507"/>
                </a:lnTo>
                <a:lnTo>
                  <a:pt x="16911" y="2482"/>
                </a:lnTo>
                <a:lnTo>
                  <a:pt x="16911" y="2434"/>
                </a:lnTo>
                <a:lnTo>
                  <a:pt x="16887" y="2409"/>
                </a:lnTo>
                <a:lnTo>
                  <a:pt x="16838" y="2385"/>
                </a:lnTo>
                <a:lnTo>
                  <a:pt x="16765" y="2409"/>
                </a:lnTo>
                <a:lnTo>
                  <a:pt x="16692" y="2458"/>
                </a:lnTo>
                <a:lnTo>
                  <a:pt x="16570" y="2580"/>
                </a:lnTo>
                <a:lnTo>
                  <a:pt x="16400" y="2701"/>
                </a:lnTo>
                <a:lnTo>
                  <a:pt x="16376" y="2555"/>
                </a:lnTo>
                <a:lnTo>
                  <a:pt x="16327" y="2434"/>
                </a:lnTo>
                <a:lnTo>
                  <a:pt x="16424" y="2361"/>
                </a:lnTo>
                <a:lnTo>
                  <a:pt x="16497" y="2239"/>
                </a:lnTo>
                <a:lnTo>
                  <a:pt x="16643" y="2020"/>
                </a:lnTo>
                <a:lnTo>
                  <a:pt x="16935" y="1631"/>
                </a:lnTo>
                <a:close/>
                <a:moveTo>
                  <a:pt x="1022" y="2896"/>
                </a:moveTo>
                <a:lnTo>
                  <a:pt x="998" y="3237"/>
                </a:lnTo>
                <a:lnTo>
                  <a:pt x="900" y="3310"/>
                </a:lnTo>
                <a:lnTo>
                  <a:pt x="803" y="3407"/>
                </a:lnTo>
                <a:lnTo>
                  <a:pt x="657" y="3675"/>
                </a:lnTo>
                <a:lnTo>
                  <a:pt x="511" y="3966"/>
                </a:lnTo>
                <a:lnTo>
                  <a:pt x="487" y="3310"/>
                </a:lnTo>
                <a:lnTo>
                  <a:pt x="608" y="3261"/>
                </a:lnTo>
                <a:lnTo>
                  <a:pt x="706" y="3188"/>
                </a:lnTo>
                <a:lnTo>
                  <a:pt x="900" y="3018"/>
                </a:lnTo>
                <a:lnTo>
                  <a:pt x="1022" y="2896"/>
                </a:lnTo>
                <a:close/>
                <a:moveTo>
                  <a:pt x="16935" y="3139"/>
                </a:moveTo>
                <a:lnTo>
                  <a:pt x="16935" y="3504"/>
                </a:lnTo>
                <a:lnTo>
                  <a:pt x="16789" y="3577"/>
                </a:lnTo>
                <a:lnTo>
                  <a:pt x="16668" y="3675"/>
                </a:lnTo>
                <a:lnTo>
                  <a:pt x="16449" y="3893"/>
                </a:lnTo>
                <a:lnTo>
                  <a:pt x="16376" y="3991"/>
                </a:lnTo>
                <a:lnTo>
                  <a:pt x="16376" y="3723"/>
                </a:lnTo>
                <a:lnTo>
                  <a:pt x="16400" y="3675"/>
                </a:lnTo>
                <a:lnTo>
                  <a:pt x="16619" y="3407"/>
                </a:lnTo>
                <a:lnTo>
                  <a:pt x="16741" y="3310"/>
                </a:lnTo>
                <a:lnTo>
                  <a:pt x="16838" y="3212"/>
                </a:lnTo>
                <a:lnTo>
                  <a:pt x="16935" y="3139"/>
                </a:lnTo>
                <a:close/>
                <a:moveTo>
                  <a:pt x="16935" y="3723"/>
                </a:moveTo>
                <a:lnTo>
                  <a:pt x="16935" y="4258"/>
                </a:lnTo>
                <a:lnTo>
                  <a:pt x="16546" y="4599"/>
                </a:lnTo>
                <a:lnTo>
                  <a:pt x="16424" y="4721"/>
                </a:lnTo>
                <a:lnTo>
                  <a:pt x="16400" y="4429"/>
                </a:lnTo>
                <a:lnTo>
                  <a:pt x="16522" y="4210"/>
                </a:lnTo>
                <a:lnTo>
                  <a:pt x="16643" y="4015"/>
                </a:lnTo>
                <a:lnTo>
                  <a:pt x="16935" y="3723"/>
                </a:lnTo>
                <a:close/>
                <a:moveTo>
                  <a:pt x="998" y="3553"/>
                </a:moveTo>
                <a:lnTo>
                  <a:pt x="973" y="4210"/>
                </a:lnTo>
                <a:lnTo>
                  <a:pt x="949" y="4234"/>
                </a:lnTo>
                <a:lnTo>
                  <a:pt x="803" y="4429"/>
                </a:lnTo>
                <a:lnTo>
                  <a:pt x="657" y="4623"/>
                </a:lnTo>
                <a:lnTo>
                  <a:pt x="535" y="4769"/>
                </a:lnTo>
                <a:lnTo>
                  <a:pt x="535" y="4234"/>
                </a:lnTo>
                <a:lnTo>
                  <a:pt x="681" y="4039"/>
                </a:lnTo>
                <a:lnTo>
                  <a:pt x="803" y="3845"/>
                </a:lnTo>
                <a:lnTo>
                  <a:pt x="998" y="3553"/>
                </a:lnTo>
                <a:close/>
                <a:moveTo>
                  <a:pt x="16935" y="4599"/>
                </a:moveTo>
                <a:lnTo>
                  <a:pt x="16911" y="5256"/>
                </a:lnTo>
                <a:lnTo>
                  <a:pt x="16668" y="5426"/>
                </a:lnTo>
                <a:lnTo>
                  <a:pt x="16570" y="5524"/>
                </a:lnTo>
                <a:lnTo>
                  <a:pt x="16449" y="5621"/>
                </a:lnTo>
                <a:lnTo>
                  <a:pt x="16424" y="5670"/>
                </a:lnTo>
                <a:lnTo>
                  <a:pt x="16424" y="5207"/>
                </a:lnTo>
                <a:lnTo>
                  <a:pt x="16570" y="5037"/>
                </a:lnTo>
                <a:lnTo>
                  <a:pt x="16692" y="4891"/>
                </a:lnTo>
                <a:lnTo>
                  <a:pt x="16814" y="4745"/>
                </a:lnTo>
                <a:lnTo>
                  <a:pt x="16935" y="4599"/>
                </a:lnTo>
                <a:close/>
                <a:moveTo>
                  <a:pt x="973" y="4696"/>
                </a:moveTo>
                <a:lnTo>
                  <a:pt x="973" y="5280"/>
                </a:lnTo>
                <a:lnTo>
                  <a:pt x="730" y="5475"/>
                </a:lnTo>
                <a:lnTo>
                  <a:pt x="633" y="5597"/>
                </a:lnTo>
                <a:lnTo>
                  <a:pt x="535" y="5718"/>
                </a:lnTo>
                <a:lnTo>
                  <a:pt x="535" y="5159"/>
                </a:lnTo>
                <a:lnTo>
                  <a:pt x="584" y="5134"/>
                </a:lnTo>
                <a:lnTo>
                  <a:pt x="754" y="4964"/>
                </a:lnTo>
                <a:lnTo>
                  <a:pt x="900" y="4794"/>
                </a:lnTo>
                <a:lnTo>
                  <a:pt x="973" y="4696"/>
                </a:lnTo>
                <a:close/>
                <a:moveTo>
                  <a:pt x="16911" y="5378"/>
                </a:moveTo>
                <a:lnTo>
                  <a:pt x="16911" y="5962"/>
                </a:lnTo>
                <a:lnTo>
                  <a:pt x="16911" y="6132"/>
                </a:lnTo>
                <a:lnTo>
                  <a:pt x="16789" y="6181"/>
                </a:lnTo>
                <a:lnTo>
                  <a:pt x="16643" y="6278"/>
                </a:lnTo>
                <a:lnTo>
                  <a:pt x="16424" y="6473"/>
                </a:lnTo>
                <a:lnTo>
                  <a:pt x="16424" y="6108"/>
                </a:lnTo>
                <a:lnTo>
                  <a:pt x="16570" y="5937"/>
                </a:lnTo>
                <a:lnTo>
                  <a:pt x="16911" y="5378"/>
                </a:lnTo>
                <a:close/>
                <a:moveTo>
                  <a:pt x="973" y="5670"/>
                </a:moveTo>
                <a:lnTo>
                  <a:pt x="973" y="6156"/>
                </a:lnTo>
                <a:lnTo>
                  <a:pt x="876" y="6229"/>
                </a:lnTo>
                <a:lnTo>
                  <a:pt x="779" y="6278"/>
                </a:lnTo>
                <a:lnTo>
                  <a:pt x="633" y="6448"/>
                </a:lnTo>
                <a:lnTo>
                  <a:pt x="511" y="6619"/>
                </a:lnTo>
                <a:lnTo>
                  <a:pt x="511" y="6181"/>
                </a:lnTo>
                <a:lnTo>
                  <a:pt x="973" y="5670"/>
                </a:lnTo>
                <a:close/>
                <a:moveTo>
                  <a:pt x="16911" y="6351"/>
                </a:moveTo>
                <a:lnTo>
                  <a:pt x="16911" y="6765"/>
                </a:lnTo>
                <a:lnTo>
                  <a:pt x="16668" y="6935"/>
                </a:lnTo>
                <a:lnTo>
                  <a:pt x="16570" y="7032"/>
                </a:lnTo>
                <a:lnTo>
                  <a:pt x="16449" y="7130"/>
                </a:lnTo>
                <a:lnTo>
                  <a:pt x="16400" y="7203"/>
                </a:lnTo>
                <a:lnTo>
                  <a:pt x="16400" y="6838"/>
                </a:lnTo>
                <a:lnTo>
                  <a:pt x="16424" y="6813"/>
                </a:lnTo>
                <a:lnTo>
                  <a:pt x="16643" y="6594"/>
                </a:lnTo>
                <a:lnTo>
                  <a:pt x="16911" y="6351"/>
                </a:lnTo>
                <a:close/>
                <a:moveTo>
                  <a:pt x="949" y="6619"/>
                </a:moveTo>
                <a:lnTo>
                  <a:pt x="949" y="6789"/>
                </a:lnTo>
                <a:lnTo>
                  <a:pt x="949" y="7178"/>
                </a:lnTo>
                <a:lnTo>
                  <a:pt x="827" y="7227"/>
                </a:lnTo>
                <a:lnTo>
                  <a:pt x="706" y="7324"/>
                </a:lnTo>
                <a:lnTo>
                  <a:pt x="584" y="7446"/>
                </a:lnTo>
                <a:lnTo>
                  <a:pt x="487" y="7568"/>
                </a:lnTo>
                <a:lnTo>
                  <a:pt x="487" y="7130"/>
                </a:lnTo>
                <a:lnTo>
                  <a:pt x="584" y="7057"/>
                </a:lnTo>
                <a:lnTo>
                  <a:pt x="681" y="6959"/>
                </a:lnTo>
                <a:lnTo>
                  <a:pt x="852" y="6740"/>
                </a:lnTo>
                <a:lnTo>
                  <a:pt x="949" y="6619"/>
                </a:lnTo>
                <a:close/>
                <a:moveTo>
                  <a:pt x="16911" y="6886"/>
                </a:moveTo>
                <a:lnTo>
                  <a:pt x="16935" y="7519"/>
                </a:lnTo>
                <a:lnTo>
                  <a:pt x="16814" y="7616"/>
                </a:lnTo>
                <a:lnTo>
                  <a:pt x="16668" y="7714"/>
                </a:lnTo>
                <a:lnTo>
                  <a:pt x="16546" y="7835"/>
                </a:lnTo>
                <a:lnTo>
                  <a:pt x="16449" y="7957"/>
                </a:lnTo>
                <a:lnTo>
                  <a:pt x="16376" y="8030"/>
                </a:lnTo>
                <a:lnTo>
                  <a:pt x="16376" y="7665"/>
                </a:lnTo>
                <a:lnTo>
                  <a:pt x="16522" y="7495"/>
                </a:lnTo>
                <a:lnTo>
                  <a:pt x="16619" y="7324"/>
                </a:lnTo>
                <a:lnTo>
                  <a:pt x="16789" y="7105"/>
                </a:lnTo>
                <a:lnTo>
                  <a:pt x="16911" y="6886"/>
                </a:lnTo>
                <a:close/>
                <a:moveTo>
                  <a:pt x="949" y="7422"/>
                </a:moveTo>
                <a:lnTo>
                  <a:pt x="973" y="8006"/>
                </a:lnTo>
                <a:lnTo>
                  <a:pt x="852" y="8054"/>
                </a:lnTo>
                <a:lnTo>
                  <a:pt x="754" y="8103"/>
                </a:lnTo>
                <a:lnTo>
                  <a:pt x="560" y="8273"/>
                </a:lnTo>
                <a:lnTo>
                  <a:pt x="462" y="8371"/>
                </a:lnTo>
                <a:lnTo>
                  <a:pt x="462" y="7957"/>
                </a:lnTo>
                <a:lnTo>
                  <a:pt x="535" y="7957"/>
                </a:lnTo>
                <a:lnTo>
                  <a:pt x="584" y="7933"/>
                </a:lnTo>
                <a:lnTo>
                  <a:pt x="608" y="7884"/>
                </a:lnTo>
                <a:lnTo>
                  <a:pt x="730" y="7714"/>
                </a:lnTo>
                <a:lnTo>
                  <a:pt x="852" y="7543"/>
                </a:lnTo>
                <a:lnTo>
                  <a:pt x="949" y="7422"/>
                </a:lnTo>
                <a:close/>
                <a:moveTo>
                  <a:pt x="16935" y="7714"/>
                </a:moveTo>
                <a:lnTo>
                  <a:pt x="16935" y="8419"/>
                </a:lnTo>
                <a:lnTo>
                  <a:pt x="16716" y="8541"/>
                </a:lnTo>
                <a:lnTo>
                  <a:pt x="16497" y="8711"/>
                </a:lnTo>
                <a:lnTo>
                  <a:pt x="16351" y="8857"/>
                </a:lnTo>
                <a:lnTo>
                  <a:pt x="16376" y="8444"/>
                </a:lnTo>
                <a:lnTo>
                  <a:pt x="16449" y="8371"/>
                </a:lnTo>
                <a:lnTo>
                  <a:pt x="16522" y="8273"/>
                </a:lnTo>
                <a:lnTo>
                  <a:pt x="16668" y="8079"/>
                </a:lnTo>
                <a:lnTo>
                  <a:pt x="16862" y="7835"/>
                </a:lnTo>
                <a:lnTo>
                  <a:pt x="16935" y="7714"/>
                </a:lnTo>
                <a:close/>
                <a:moveTo>
                  <a:pt x="13042" y="3869"/>
                </a:moveTo>
                <a:lnTo>
                  <a:pt x="12872" y="3893"/>
                </a:lnTo>
                <a:lnTo>
                  <a:pt x="12702" y="3918"/>
                </a:lnTo>
                <a:lnTo>
                  <a:pt x="12239" y="3966"/>
                </a:lnTo>
                <a:lnTo>
                  <a:pt x="11777" y="3991"/>
                </a:lnTo>
                <a:lnTo>
                  <a:pt x="11388" y="3991"/>
                </a:lnTo>
                <a:lnTo>
                  <a:pt x="10974" y="3966"/>
                </a:lnTo>
                <a:lnTo>
                  <a:pt x="10755" y="3966"/>
                </a:lnTo>
                <a:lnTo>
                  <a:pt x="10560" y="4015"/>
                </a:lnTo>
                <a:lnTo>
                  <a:pt x="10366" y="4064"/>
                </a:lnTo>
                <a:lnTo>
                  <a:pt x="10220" y="4137"/>
                </a:lnTo>
                <a:lnTo>
                  <a:pt x="10171" y="4185"/>
                </a:lnTo>
                <a:lnTo>
                  <a:pt x="10122" y="4258"/>
                </a:lnTo>
                <a:lnTo>
                  <a:pt x="10147" y="4331"/>
                </a:lnTo>
                <a:lnTo>
                  <a:pt x="10171" y="4404"/>
                </a:lnTo>
                <a:lnTo>
                  <a:pt x="10341" y="4502"/>
                </a:lnTo>
                <a:lnTo>
                  <a:pt x="10536" y="4575"/>
                </a:lnTo>
                <a:lnTo>
                  <a:pt x="10731" y="4599"/>
                </a:lnTo>
                <a:lnTo>
                  <a:pt x="10950" y="4623"/>
                </a:lnTo>
                <a:lnTo>
                  <a:pt x="12142" y="4623"/>
                </a:lnTo>
                <a:lnTo>
                  <a:pt x="12580" y="4599"/>
                </a:lnTo>
                <a:lnTo>
                  <a:pt x="12458" y="4745"/>
                </a:lnTo>
                <a:lnTo>
                  <a:pt x="12312" y="4867"/>
                </a:lnTo>
                <a:lnTo>
                  <a:pt x="12020" y="5110"/>
                </a:lnTo>
                <a:lnTo>
                  <a:pt x="11461" y="5548"/>
                </a:lnTo>
                <a:lnTo>
                  <a:pt x="10901" y="5986"/>
                </a:lnTo>
                <a:lnTo>
                  <a:pt x="10633" y="6205"/>
                </a:lnTo>
                <a:lnTo>
                  <a:pt x="10366" y="6473"/>
                </a:lnTo>
                <a:lnTo>
                  <a:pt x="9879" y="7008"/>
                </a:lnTo>
                <a:lnTo>
                  <a:pt x="9392" y="7568"/>
                </a:lnTo>
                <a:lnTo>
                  <a:pt x="9149" y="7835"/>
                </a:lnTo>
                <a:lnTo>
                  <a:pt x="8881" y="8079"/>
                </a:lnTo>
                <a:lnTo>
                  <a:pt x="8760" y="7957"/>
                </a:lnTo>
                <a:lnTo>
                  <a:pt x="8614" y="7860"/>
                </a:lnTo>
                <a:lnTo>
                  <a:pt x="8346" y="7665"/>
                </a:lnTo>
                <a:lnTo>
                  <a:pt x="7957" y="7324"/>
                </a:lnTo>
                <a:lnTo>
                  <a:pt x="7567" y="6959"/>
                </a:lnTo>
                <a:lnTo>
                  <a:pt x="7300" y="6692"/>
                </a:lnTo>
                <a:lnTo>
                  <a:pt x="7008" y="6424"/>
                </a:lnTo>
                <a:lnTo>
                  <a:pt x="6837" y="6302"/>
                </a:lnTo>
                <a:lnTo>
                  <a:pt x="6667" y="6205"/>
                </a:lnTo>
                <a:lnTo>
                  <a:pt x="6497" y="6132"/>
                </a:lnTo>
                <a:lnTo>
                  <a:pt x="6302" y="6083"/>
                </a:lnTo>
                <a:lnTo>
                  <a:pt x="6253" y="6059"/>
                </a:lnTo>
                <a:lnTo>
                  <a:pt x="6107" y="6059"/>
                </a:lnTo>
                <a:lnTo>
                  <a:pt x="6034" y="6108"/>
                </a:lnTo>
                <a:lnTo>
                  <a:pt x="5864" y="6205"/>
                </a:lnTo>
                <a:lnTo>
                  <a:pt x="5718" y="6351"/>
                </a:lnTo>
                <a:lnTo>
                  <a:pt x="5450" y="6643"/>
                </a:lnTo>
                <a:lnTo>
                  <a:pt x="5207" y="6984"/>
                </a:lnTo>
                <a:lnTo>
                  <a:pt x="4964" y="7300"/>
                </a:lnTo>
                <a:lnTo>
                  <a:pt x="4818" y="7519"/>
                </a:lnTo>
                <a:lnTo>
                  <a:pt x="4623" y="7714"/>
                </a:lnTo>
                <a:lnTo>
                  <a:pt x="4258" y="8079"/>
                </a:lnTo>
                <a:lnTo>
                  <a:pt x="3918" y="8468"/>
                </a:lnTo>
                <a:lnTo>
                  <a:pt x="3747" y="8687"/>
                </a:lnTo>
                <a:lnTo>
                  <a:pt x="3626" y="8906"/>
                </a:lnTo>
                <a:lnTo>
                  <a:pt x="3601" y="8955"/>
                </a:lnTo>
                <a:lnTo>
                  <a:pt x="3601" y="9003"/>
                </a:lnTo>
                <a:lnTo>
                  <a:pt x="3626" y="9052"/>
                </a:lnTo>
                <a:lnTo>
                  <a:pt x="3650" y="9101"/>
                </a:lnTo>
                <a:lnTo>
                  <a:pt x="3699" y="9125"/>
                </a:lnTo>
                <a:lnTo>
                  <a:pt x="3747" y="9149"/>
                </a:lnTo>
                <a:lnTo>
                  <a:pt x="3796" y="9149"/>
                </a:lnTo>
                <a:lnTo>
                  <a:pt x="3869" y="9125"/>
                </a:lnTo>
                <a:lnTo>
                  <a:pt x="4064" y="9028"/>
                </a:lnTo>
                <a:lnTo>
                  <a:pt x="4283" y="8857"/>
                </a:lnTo>
                <a:lnTo>
                  <a:pt x="4477" y="8687"/>
                </a:lnTo>
                <a:lnTo>
                  <a:pt x="4672" y="8492"/>
                </a:lnTo>
                <a:lnTo>
                  <a:pt x="5037" y="8103"/>
                </a:lnTo>
                <a:lnTo>
                  <a:pt x="5353" y="7689"/>
                </a:lnTo>
                <a:lnTo>
                  <a:pt x="5669" y="7276"/>
                </a:lnTo>
                <a:lnTo>
                  <a:pt x="6010" y="6838"/>
                </a:lnTo>
                <a:lnTo>
                  <a:pt x="6156" y="6716"/>
                </a:lnTo>
                <a:lnTo>
                  <a:pt x="6302" y="6594"/>
                </a:lnTo>
                <a:lnTo>
                  <a:pt x="6594" y="6838"/>
                </a:lnTo>
                <a:lnTo>
                  <a:pt x="6910" y="7105"/>
                </a:lnTo>
                <a:lnTo>
                  <a:pt x="7470" y="7665"/>
                </a:lnTo>
                <a:lnTo>
                  <a:pt x="7762" y="7933"/>
                </a:lnTo>
                <a:lnTo>
                  <a:pt x="8078" y="8249"/>
                </a:lnTo>
                <a:lnTo>
                  <a:pt x="8249" y="8395"/>
                </a:lnTo>
                <a:lnTo>
                  <a:pt x="8443" y="8492"/>
                </a:lnTo>
                <a:lnTo>
                  <a:pt x="8614" y="8565"/>
                </a:lnTo>
                <a:lnTo>
                  <a:pt x="8808" y="8590"/>
                </a:lnTo>
                <a:lnTo>
                  <a:pt x="8906" y="8565"/>
                </a:lnTo>
                <a:lnTo>
                  <a:pt x="8979" y="8590"/>
                </a:lnTo>
                <a:lnTo>
                  <a:pt x="9076" y="8541"/>
                </a:lnTo>
                <a:lnTo>
                  <a:pt x="9392" y="8298"/>
                </a:lnTo>
                <a:lnTo>
                  <a:pt x="9684" y="8006"/>
                </a:lnTo>
                <a:lnTo>
                  <a:pt x="10244" y="7422"/>
                </a:lnTo>
                <a:lnTo>
                  <a:pt x="10779" y="6838"/>
                </a:lnTo>
                <a:lnTo>
                  <a:pt x="11071" y="6570"/>
                </a:lnTo>
                <a:lnTo>
                  <a:pt x="11388" y="6302"/>
                </a:lnTo>
                <a:lnTo>
                  <a:pt x="11996" y="5840"/>
                </a:lnTo>
                <a:lnTo>
                  <a:pt x="12604" y="5353"/>
                </a:lnTo>
                <a:lnTo>
                  <a:pt x="12847" y="5134"/>
                </a:lnTo>
                <a:lnTo>
                  <a:pt x="13066" y="4915"/>
                </a:lnTo>
                <a:lnTo>
                  <a:pt x="13139" y="5743"/>
                </a:lnTo>
                <a:lnTo>
                  <a:pt x="13115" y="6059"/>
                </a:lnTo>
                <a:lnTo>
                  <a:pt x="13091" y="6448"/>
                </a:lnTo>
                <a:lnTo>
                  <a:pt x="13091" y="6643"/>
                </a:lnTo>
                <a:lnTo>
                  <a:pt x="13115" y="6813"/>
                </a:lnTo>
                <a:lnTo>
                  <a:pt x="13164" y="6984"/>
                </a:lnTo>
                <a:lnTo>
                  <a:pt x="13261" y="7105"/>
                </a:lnTo>
                <a:lnTo>
                  <a:pt x="13310" y="7130"/>
                </a:lnTo>
                <a:lnTo>
                  <a:pt x="13383" y="7154"/>
                </a:lnTo>
                <a:lnTo>
                  <a:pt x="13456" y="7154"/>
                </a:lnTo>
                <a:lnTo>
                  <a:pt x="13504" y="7130"/>
                </a:lnTo>
                <a:lnTo>
                  <a:pt x="13626" y="7032"/>
                </a:lnTo>
                <a:lnTo>
                  <a:pt x="13699" y="6886"/>
                </a:lnTo>
                <a:lnTo>
                  <a:pt x="13723" y="6716"/>
                </a:lnTo>
                <a:lnTo>
                  <a:pt x="13748" y="6546"/>
                </a:lnTo>
                <a:lnTo>
                  <a:pt x="13723" y="6181"/>
                </a:lnTo>
                <a:lnTo>
                  <a:pt x="13699" y="5889"/>
                </a:lnTo>
                <a:lnTo>
                  <a:pt x="13675" y="5086"/>
                </a:lnTo>
                <a:lnTo>
                  <a:pt x="13650" y="4672"/>
                </a:lnTo>
                <a:lnTo>
                  <a:pt x="13602" y="4477"/>
                </a:lnTo>
                <a:lnTo>
                  <a:pt x="13529" y="4307"/>
                </a:lnTo>
                <a:lnTo>
                  <a:pt x="13504" y="4258"/>
                </a:lnTo>
                <a:lnTo>
                  <a:pt x="13456" y="4210"/>
                </a:lnTo>
                <a:lnTo>
                  <a:pt x="13456" y="4137"/>
                </a:lnTo>
                <a:lnTo>
                  <a:pt x="13456" y="4064"/>
                </a:lnTo>
                <a:lnTo>
                  <a:pt x="13407" y="4015"/>
                </a:lnTo>
                <a:lnTo>
                  <a:pt x="13358" y="3966"/>
                </a:lnTo>
                <a:lnTo>
                  <a:pt x="13285" y="3918"/>
                </a:lnTo>
                <a:lnTo>
                  <a:pt x="13188" y="3893"/>
                </a:lnTo>
                <a:lnTo>
                  <a:pt x="13042" y="3869"/>
                </a:lnTo>
                <a:close/>
                <a:moveTo>
                  <a:pt x="973" y="8298"/>
                </a:moveTo>
                <a:lnTo>
                  <a:pt x="998" y="8882"/>
                </a:lnTo>
                <a:lnTo>
                  <a:pt x="925" y="8906"/>
                </a:lnTo>
                <a:lnTo>
                  <a:pt x="827" y="8979"/>
                </a:lnTo>
                <a:lnTo>
                  <a:pt x="730" y="9052"/>
                </a:lnTo>
                <a:lnTo>
                  <a:pt x="487" y="9320"/>
                </a:lnTo>
                <a:lnTo>
                  <a:pt x="487" y="8955"/>
                </a:lnTo>
                <a:lnTo>
                  <a:pt x="560" y="8906"/>
                </a:lnTo>
                <a:lnTo>
                  <a:pt x="608" y="8809"/>
                </a:lnTo>
                <a:lnTo>
                  <a:pt x="803" y="8541"/>
                </a:lnTo>
                <a:lnTo>
                  <a:pt x="973" y="8298"/>
                </a:lnTo>
                <a:close/>
                <a:moveTo>
                  <a:pt x="16935" y="8541"/>
                </a:moveTo>
                <a:lnTo>
                  <a:pt x="16935" y="8979"/>
                </a:lnTo>
                <a:lnTo>
                  <a:pt x="16960" y="9247"/>
                </a:lnTo>
                <a:lnTo>
                  <a:pt x="16716" y="9393"/>
                </a:lnTo>
                <a:lnTo>
                  <a:pt x="16497" y="9539"/>
                </a:lnTo>
                <a:lnTo>
                  <a:pt x="16376" y="9660"/>
                </a:lnTo>
                <a:lnTo>
                  <a:pt x="16376" y="9198"/>
                </a:lnTo>
                <a:lnTo>
                  <a:pt x="16424" y="9149"/>
                </a:lnTo>
                <a:lnTo>
                  <a:pt x="16497" y="9076"/>
                </a:lnTo>
                <a:lnTo>
                  <a:pt x="16595" y="8930"/>
                </a:lnTo>
                <a:lnTo>
                  <a:pt x="16935" y="8541"/>
                </a:lnTo>
                <a:close/>
                <a:moveTo>
                  <a:pt x="998" y="9076"/>
                </a:moveTo>
                <a:lnTo>
                  <a:pt x="1022" y="9685"/>
                </a:lnTo>
                <a:lnTo>
                  <a:pt x="925" y="9709"/>
                </a:lnTo>
                <a:lnTo>
                  <a:pt x="827" y="9782"/>
                </a:lnTo>
                <a:lnTo>
                  <a:pt x="657" y="9904"/>
                </a:lnTo>
                <a:lnTo>
                  <a:pt x="535" y="10025"/>
                </a:lnTo>
                <a:lnTo>
                  <a:pt x="511" y="9636"/>
                </a:lnTo>
                <a:lnTo>
                  <a:pt x="584" y="9587"/>
                </a:lnTo>
                <a:lnTo>
                  <a:pt x="852" y="9247"/>
                </a:lnTo>
                <a:lnTo>
                  <a:pt x="998" y="9076"/>
                </a:lnTo>
                <a:close/>
                <a:moveTo>
                  <a:pt x="16960" y="9368"/>
                </a:moveTo>
                <a:lnTo>
                  <a:pt x="16935" y="9806"/>
                </a:lnTo>
                <a:lnTo>
                  <a:pt x="16741" y="9928"/>
                </a:lnTo>
                <a:lnTo>
                  <a:pt x="16546" y="10074"/>
                </a:lnTo>
                <a:lnTo>
                  <a:pt x="16400" y="10196"/>
                </a:lnTo>
                <a:lnTo>
                  <a:pt x="16376" y="9952"/>
                </a:lnTo>
                <a:lnTo>
                  <a:pt x="16449" y="9855"/>
                </a:lnTo>
                <a:lnTo>
                  <a:pt x="16668" y="9636"/>
                </a:lnTo>
                <a:lnTo>
                  <a:pt x="16960" y="9368"/>
                </a:lnTo>
                <a:close/>
                <a:moveTo>
                  <a:pt x="16935" y="10001"/>
                </a:moveTo>
                <a:lnTo>
                  <a:pt x="16935" y="10342"/>
                </a:lnTo>
                <a:lnTo>
                  <a:pt x="16814" y="10415"/>
                </a:lnTo>
                <a:lnTo>
                  <a:pt x="16668" y="10488"/>
                </a:lnTo>
                <a:lnTo>
                  <a:pt x="16424" y="10682"/>
                </a:lnTo>
                <a:lnTo>
                  <a:pt x="16400" y="10488"/>
                </a:lnTo>
                <a:lnTo>
                  <a:pt x="16546" y="10342"/>
                </a:lnTo>
                <a:lnTo>
                  <a:pt x="16692" y="10220"/>
                </a:lnTo>
                <a:lnTo>
                  <a:pt x="16935" y="10001"/>
                </a:lnTo>
                <a:close/>
                <a:moveTo>
                  <a:pt x="1046" y="10050"/>
                </a:moveTo>
                <a:lnTo>
                  <a:pt x="1046" y="10415"/>
                </a:lnTo>
                <a:lnTo>
                  <a:pt x="949" y="10463"/>
                </a:lnTo>
                <a:lnTo>
                  <a:pt x="852" y="10512"/>
                </a:lnTo>
                <a:lnTo>
                  <a:pt x="681" y="10682"/>
                </a:lnTo>
                <a:lnTo>
                  <a:pt x="584" y="10755"/>
                </a:lnTo>
                <a:lnTo>
                  <a:pt x="560" y="10536"/>
                </a:lnTo>
                <a:lnTo>
                  <a:pt x="657" y="10463"/>
                </a:lnTo>
                <a:lnTo>
                  <a:pt x="730" y="10390"/>
                </a:lnTo>
                <a:lnTo>
                  <a:pt x="876" y="10220"/>
                </a:lnTo>
                <a:lnTo>
                  <a:pt x="1046" y="10050"/>
                </a:lnTo>
                <a:close/>
                <a:moveTo>
                  <a:pt x="4185" y="2385"/>
                </a:moveTo>
                <a:lnTo>
                  <a:pt x="5158" y="2409"/>
                </a:lnTo>
                <a:lnTo>
                  <a:pt x="6132" y="2434"/>
                </a:lnTo>
                <a:lnTo>
                  <a:pt x="7129" y="2458"/>
                </a:lnTo>
                <a:lnTo>
                  <a:pt x="8103" y="2482"/>
                </a:lnTo>
                <a:lnTo>
                  <a:pt x="15938" y="2482"/>
                </a:lnTo>
                <a:lnTo>
                  <a:pt x="15938" y="2823"/>
                </a:lnTo>
                <a:lnTo>
                  <a:pt x="15913" y="3164"/>
                </a:lnTo>
                <a:lnTo>
                  <a:pt x="15889" y="3529"/>
                </a:lnTo>
                <a:lnTo>
                  <a:pt x="15913" y="3869"/>
                </a:lnTo>
                <a:lnTo>
                  <a:pt x="15938" y="5013"/>
                </a:lnTo>
                <a:lnTo>
                  <a:pt x="15938" y="5597"/>
                </a:lnTo>
                <a:lnTo>
                  <a:pt x="15938" y="6181"/>
                </a:lnTo>
                <a:lnTo>
                  <a:pt x="15913" y="7300"/>
                </a:lnTo>
                <a:lnTo>
                  <a:pt x="15889" y="8419"/>
                </a:lnTo>
                <a:lnTo>
                  <a:pt x="15889" y="9539"/>
                </a:lnTo>
                <a:lnTo>
                  <a:pt x="15913" y="10123"/>
                </a:lnTo>
                <a:lnTo>
                  <a:pt x="15938" y="10682"/>
                </a:lnTo>
                <a:lnTo>
                  <a:pt x="14161" y="10634"/>
                </a:lnTo>
                <a:lnTo>
                  <a:pt x="13285" y="10609"/>
                </a:lnTo>
                <a:lnTo>
                  <a:pt x="12385" y="10609"/>
                </a:lnTo>
                <a:lnTo>
                  <a:pt x="11315" y="10585"/>
                </a:lnTo>
                <a:lnTo>
                  <a:pt x="10220" y="10561"/>
                </a:lnTo>
                <a:lnTo>
                  <a:pt x="9149" y="10536"/>
                </a:lnTo>
                <a:lnTo>
                  <a:pt x="8614" y="10536"/>
                </a:lnTo>
                <a:lnTo>
                  <a:pt x="8054" y="10561"/>
                </a:lnTo>
                <a:lnTo>
                  <a:pt x="7056" y="10609"/>
                </a:lnTo>
                <a:lnTo>
                  <a:pt x="6059" y="10609"/>
                </a:lnTo>
                <a:lnTo>
                  <a:pt x="5037" y="10634"/>
                </a:lnTo>
                <a:lnTo>
                  <a:pt x="4039" y="10658"/>
                </a:lnTo>
                <a:lnTo>
                  <a:pt x="3334" y="10707"/>
                </a:lnTo>
                <a:lnTo>
                  <a:pt x="2604" y="10755"/>
                </a:lnTo>
                <a:lnTo>
                  <a:pt x="2068" y="10731"/>
                </a:lnTo>
                <a:lnTo>
                  <a:pt x="1533" y="10707"/>
                </a:lnTo>
                <a:lnTo>
                  <a:pt x="1460" y="8833"/>
                </a:lnTo>
                <a:lnTo>
                  <a:pt x="1436" y="7908"/>
                </a:lnTo>
                <a:lnTo>
                  <a:pt x="1411" y="6959"/>
                </a:lnTo>
                <a:lnTo>
                  <a:pt x="1460" y="5840"/>
                </a:lnTo>
                <a:lnTo>
                  <a:pt x="1509" y="4672"/>
                </a:lnTo>
                <a:lnTo>
                  <a:pt x="1533" y="3529"/>
                </a:lnTo>
                <a:lnTo>
                  <a:pt x="1509" y="2945"/>
                </a:lnTo>
                <a:lnTo>
                  <a:pt x="1484" y="2385"/>
                </a:lnTo>
                <a:lnTo>
                  <a:pt x="1703" y="2385"/>
                </a:lnTo>
                <a:lnTo>
                  <a:pt x="1947" y="2409"/>
                </a:lnTo>
                <a:lnTo>
                  <a:pt x="2409" y="2434"/>
                </a:lnTo>
                <a:lnTo>
                  <a:pt x="3285" y="2409"/>
                </a:lnTo>
                <a:lnTo>
                  <a:pt x="4185" y="2385"/>
                </a:lnTo>
                <a:close/>
                <a:moveTo>
                  <a:pt x="12288" y="11096"/>
                </a:moveTo>
                <a:lnTo>
                  <a:pt x="12531" y="11120"/>
                </a:lnTo>
                <a:lnTo>
                  <a:pt x="12434" y="11193"/>
                </a:lnTo>
                <a:lnTo>
                  <a:pt x="12191" y="11364"/>
                </a:lnTo>
                <a:lnTo>
                  <a:pt x="12118" y="11437"/>
                </a:lnTo>
                <a:lnTo>
                  <a:pt x="11874" y="11437"/>
                </a:lnTo>
                <a:lnTo>
                  <a:pt x="11923" y="11388"/>
                </a:lnTo>
                <a:lnTo>
                  <a:pt x="12118" y="11242"/>
                </a:lnTo>
                <a:lnTo>
                  <a:pt x="12288" y="11096"/>
                </a:lnTo>
                <a:close/>
                <a:moveTo>
                  <a:pt x="11290" y="11072"/>
                </a:moveTo>
                <a:lnTo>
                  <a:pt x="11972" y="11096"/>
                </a:lnTo>
                <a:lnTo>
                  <a:pt x="11753" y="11193"/>
                </a:lnTo>
                <a:lnTo>
                  <a:pt x="11534" y="11339"/>
                </a:lnTo>
                <a:lnTo>
                  <a:pt x="11388" y="11437"/>
                </a:lnTo>
                <a:lnTo>
                  <a:pt x="10877" y="11461"/>
                </a:lnTo>
                <a:lnTo>
                  <a:pt x="10925" y="11412"/>
                </a:lnTo>
                <a:lnTo>
                  <a:pt x="11120" y="11242"/>
                </a:lnTo>
                <a:lnTo>
                  <a:pt x="11217" y="11169"/>
                </a:lnTo>
                <a:lnTo>
                  <a:pt x="11290" y="11072"/>
                </a:lnTo>
                <a:close/>
                <a:moveTo>
                  <a:pt x="13115" y="11120"/>
                </a:moveTo>
                <a:lnTo>
                  <a:pt x="12920" y="11291"/>
                </a:lnTo>
                <a:lnTo>
                  <a:pt x="12775" y="11461"/>
                </a:lnTo>
                <a:lnTo>
                  <a:pt x="12604" y="11461"/>
                </a:lnTo>
                <a:lnTo>
                  <a:pt x="12945" y="11120"/>
                </a:lnTo>
                <a:close/>
                <a:moveTo>
                  <a:pt x="1509" y="11145"/>
                </a:moveTo>
                <a:lnTo>
                  <a:pt x="1776" y="11218"/>
                </a:lnTo>
                <a:lnTo>
                  <a:pt x="2044" y="11266"/>
                </a:lnTo>
                <a:lnTo>
                  <a:pt x="1849" y="11388"/>
                </a:lnTo>
                <a:lnTo>
                  <a:pt x="1679" y="11510"/>
                </a:lnTo>
                <a:lnTo>
                  <a:pt x="1095" y="11510"/>
                </a:lnTo>
                <a:lnTo>
                  <a:pt x="1241" y="11364"/>
                </a:lnTo>
                <a:lnTo>
                  <a:pt x="1387" y="11266"/>
                </a:lnTo>
                <a:lnTo>
                  <a:pt x="1509" y="11145"/>
                </a:lnTo>
                <a:close/>
                <a:moveTo>
                  <a:pt x="13504" y="11145"/>
                </a:moveTo>
                <a:lnTo>
                  <a:pt x="14234" y="11169"/>
                </a:lnTo>
                <a:lnTo>
                  <a:pt x="14088" y="11242"/>
                </a:lnTo>
                <a:lnTo>
                  <a:pt x="13942" y="11315"/>
                </a:lnTo>
                <a:lnTo>
                  <a:pt x="13821" y="11412"/>
                </a:lnTo>
                <a:lnTo>
                  <a:pt x="13723" y="11510"/>
                </a:lnTo>
                <a:lnTo>
                  <a:pt x="13139" y="11485"/>
                </a:lnTo>
                <a:lnTo>
                  <a:pt x="13285" y="11339"/>
                </a:lnTo>
                <a:lnTo>
                  <a:pt x="13504" y="11145"/>
                </a:lnTo>
                <a:close/>
                <a:moveTo>
                  <a:pt x="16960" y="10999"/>
                </a:moveTo>
                <a:lnTo>
                  <a:pt x="17008" y="11485"/>
                </a:lnTo>
                <a:lnTo>
                  <a:pt x="16935" y="11461"/>
                </a:lnTo>
                <a:lnTo>
                  <a:pt x="16887" y="11461"/>
                </a:lnTo>
                <a:lnTo>
                  <a:pt x="16570" y="11510"/>
                </a:lnTo>
                <a:lnTo>
                  <a:pt x="16765" y="11242"/>
                </a:lnTo>
                <a:lnTo>
                  <a:pt x="16960" y="10999"/>
                </a:lnTo>
                <a:close/>
                <a:moveTo>
                  <a:pt x="15037" y="11169"/>
                </a:moveTo>
                <a:lnTo>
                  <a:pt x="14818" y="11339"/>
                </a:lnTo>
                <a:lnTo>
                  <a:pt x="14697" y="11461"/>
                </a:lnTo>
                <a:lnTo>
                  <a:pt x="14624" y="11558"/>
                </a:lnTo>
                <a:lnTo>
                  <a:pt x="14259" y="11558"/>
                </a:lnTo>
                <a:lnTo>
                  <a:pt x="14551" y="11364"/>
                </a:lnTo>
                <a:lnTo>
                  <a:pt x="14697" y="11266"/>
                </a:lnTo>
                <a:lnTo>
                  <a:pt x="14818" y="11169"/>
                </a:lnTo>
                <a:close/>
                <a:moveTo>
                  <a:pt x="15962" y="11193"/>
                </a:moveTo>
                <a:lnTo>
                  <a:pt x="15913" y="11242"/>
                </a:lnTo>
                <a:lnTo>
                  <a:pt x="15743" y="11388"/>
                </a:lnTo>
                <a:lnTo>
                  <a:pt x="15621" y="11558"/>
                </a:lnTo>
                <a:lnTo>
                  <a:pt x="15037" y="11558"/>
                </a:lnTo>
                <a:lnTo>
                  <a:pt x="15183" y="11412"/>
                </a:lnTo>
                <a:lnTo>
                  <a:pt x="15329" y="11291"/>
                </a:lnTo>
                <a:lnTo>
                  <a:pt x="15500" y="11193"/>
                </a:lnTo>
                <a:close/>
                <a:moveTo>
                  <a:pt x="16935" y="10366"/>
                </a:moveTo>
                <a:lnTo>
                  <a:pt x="16960" y="10853"/>
                </a:lnTo>
                <a:lnTo>
                  <a:pt x="16765" y="10974"/>
                </a:lnTo>
                <a:lnTo>
                  <a:pt x="16570" y="11120"/>
                </a:lnTo>
                <a:lnTo>
                  <a:pt x="16400" y="11315"/>
                </a:lnTo>
                <a:lnTo>
                  <a:pt x="16230" y="11534"/>
                </a:lnTo>
                <a:lnTo>
                  <a:pt x="15962" y="11558"/>
                </a:lnTo>
                <a:lnTo>
                  <a:pt x="16084" y="11412"/>
                </a:lnTo>
                <a:lnTo>
                  <a:pt x="16181" y="11315"/>
                </a:lnTo>
                <a:lnTo>
                  <a:pt x="16230" y="11266"/>
                </a:lnTo>
                <a:lnTo>
                  <a:pt x="16278" y="11193"/>
                </a:lnTo>
                <a:lnTo>
                  <a:pt x="16376" y="11169"/>
                </a:lnTo>
                <a:lnTo>
                  <a:pt x="16449" y="11096"/>
                </a:lnTo>
                <a:lnTo>
                  <a:pt x="16497" y="11023"/>
                </a:lnTo>
                <a:lnTo>
                  <a:pt x="16497" y="10926"/>
                </a:lnTo>
                <a:lnTo>
                  <a:pt x="16570" y="10877"/>
                </a:lnTo>
                <a:lnTo>
                  <a:pt x="16789" y="10634"/>
                </a:lnTo>
                <a:lnTo>
                  <a:pt x="16887" y="10512"/>
                </a:lnTo>
                <a:lnTo>
                  <a:pt x="16935" y="10366"/>
                </a:lnTo>
                <a:close/>
                <a:moveTo>
                  <a:pt x="1071" y="10780"/>
                </a:moveTo>
                <a:lnTo>
                  <a:pt x="1071" y="10828"/>
                </a:lnTo>
                <a:lnTo>
                  <a:pt x="1071" y="10901"/>
                </a:lnTo>
                <a:lnTo>
                  <a:pt x="1119" y="10974"/>
                </a:lnTo>
                <a:lnTo>
                  <a:pt x="1144" y="10999"/>
                </a:lnTo>
                <a:lnTo>
                  <a:pt x="1192" y="11047"/>
                </a:lnTo>
                <a:lnTo>
                  <a:pt x="1022" y="11169"/>
                </a:lnTo>
                <a:lnTo>
                  <a:pt x="827" y="11339"/>
                </a:lnTo>
                <a:lnTo>
                  <a:pt x="730" y="11461"/>
                </a:lnTo>
                <a:lnTo>
                  <a:pt x="657" y="11558"/>
                </a:lnTo>
                <a:lnTo>
                  <a:pt x="608" y="11583"/>
                </a:lnTo>
                <a:lnTo>
                  <a:pt x="608" y="11266"/>
                </a:lnTo>
                <a:lnTo>
                  <a:pt x="681" y="11193"/>
                </a:lnTo>
                <a:lnTo>
                  <a:pt x="754" y="11120"/>
                </a:lnTo>
                <a:lnTo>
                  <a:pt x="949" y="10901"/>
                </a:lnTo>
                <a:lnTo>
                  <a:pt x="1071" y="10780"/>
                </a:lnTo>
                <a:close/>
                <a:moveTo>
                  <a:pt x="2750" y="11266"/>
                </a:moveTo>
                <a:lnTo>
                  <a:pt x="2604" y="11412"/>
                </a:lnTo>
                <a:lnTo>
                  <a:pt x="2458" y="11583"/>
                </a:lnTo>
                <a:lnTo>
                  <a:pt x="2117" y="11534"/>
                </a:lnTo>
                <a:lnTo>
                  <a:pt x="2141" y="11510"/>
                </a:lnTo>
                <a:lnTo>
                  <a:pt x="2287" y="11388"/>
                </a:lnTo>
                <a:lnTo>
                  <a:pt x="2385" y="11266"/>
                </a:lnTo>
                <a:close/>
                <a:moveTo>
                  <a:pt x="8176" y="11072"/>
                </a:moveTo>
                <a:lnTo>
                  <a:pt x="8127" y="11120"/>
                </a:lnTo>
                <a:lnTo>
                  <a:pt x="7884" y="11339"/>
                </a:lnTo>
                <a:lnTo>
                  <a:pt x="7665" y="11583"/>
                </a:lnTo>
                <a:lnTo>
                  <a:pt x="7251" y="11583"/>
                </a:lnTo>
                <a:lnTo>
                  <a:pt x="7373" y="11461"/>
                </a:lnTo>
                <a:lnTo>
                  <a:pt x="7738" y="11096"/>
                </a:lnTo>
                <a:lnTo>
                  <a:pt x="8176" y="11072"/>
                </a:lnTo>
                <a:close/>
                <a:moveTo>
                  <a:pt x="9125" y="11047"/>
                </a:moveTo>
                <a:lnTo>
                  <a:pt x="8979" y="11145"/>
                </a:lnTo>
                <a:lnTo>
                  <a:pt x="8735" y="11339"/>
                </a:lnTo>
                <a:lnTo>
                  <a:pt x="8614" y="11461"/>
                </a:lnTo>
                <a:lnTo>
                  <a:pt x="8541" y="11583"/>
                </a:lnTo>
                <a:lnTo>
                  <a:pt x="8030" y="11583"/>
                </a:lnTo>
                <a:lnTo>
                  <a:pt x="8224" y="11388"/>
                </a:lnTo>
                <a:lnTo>
                  <a:pt x="8468" y="11169"/>
                </a:lnTo>
                <a:lnTo>
                  <a:pt x="8614" y="11072"/>
                </a:lnTo>
                <a:lnTo>
                  <a:pt x="9125" y="11047"/>
                </a:lnTo>
                <a:close/>
                <a:moveTo>
                  <a:pt x="10317" y="11047"/>
                </a:moveTo>
                <a:lnTo>
                  <a:pt x="10828" y="11072"/>
                </a:lnTo>
                <a:lnTo>
                  <a:pt x="10731" y="11120"/>
                </a:lnTo>
                <a:lnTo>
                  <a:pt x="10512" y="11315"/>
                </a:lnTo>
                <a:lnTo>
                  <a:pt x="10414" y="11412"/>
                </a:lnTo>
                <a:lnTo>
                  <a:pt x="10341" y="11534"/>
                </a:lnTo>
                <a:lnTo>
                  <a:pt x="9733" y="11583"/>
                </a:lnTo>
                <a:lnTo>
                  <a:pt x="10001" y="11315"/>
                </a:lnTo>
                <a:lnTo>
                  <a:pt x="10317" y="11072"/>
                </a:lnTo>
                <a:lnTo>
                  <a:pt x="10317" y="11047"/>
                </a:lnTo>
                <a:close/>
                <a:moveTo>
                  <a:pt x="7446" y="11096"/>
                </a:moveTo>
                <a:lnTo>
                  <a:pt x="7227" y="11242"/>
                </a:lnTo>
                <a:lnTo>
                  <a:pt x="7032" y="11388"/>
                </a:lnTo>
                <a:lnTo>
                  <a:pt x="6935" y="11485"/>
                </a:lnTo>
                <a:lnTo>
                  <a:pt x="6862" y="11583"/>
                </a:lnTo>
                <a:lnTo>
                  <a:pt x="6618" y="11607"/>
                </a:lnTo>
                <a:lnTo>
                  <a:pt x="6156" y="11607"/>
                </a:lnTo>
                <a:lnTo>
                  <a:pt x="6424" y="11388"/>
                </a:lnTo>
                <a:lnTo>
                  <a:pt x="6594" y="11266"/>
                </a:lnTo>
                <a:lnTo>
                  <a:pt x="6667" y="11193"/>
                </a:lnTo>
                <a:lnTo>
                  <a:pt x="6740" y="11120"/>
                </a:lnTo>
                <a:lnTo>
                  <a:pt x="7446" y="11096"/>
                </a:lnTo>
                <a:close/>
                <a:moveTo>
                  <a:pt x="10122" y="11047"/>
                </a:moveTo>
                <a:lnTo>
                  <a:pt x="9928" y="11169"/>
                </a:lnTo>
                <a:lnTo>
                  <a:pt x="9733" y="11291"/>
                </a:lnTo>
                <a:lnTo>
                  <a:pt x="9563" y="11437"/>
                </a:lnTo>
                <a:lnTo>
                  <a:pt x="9392" y="11607"/>
                </a:lnTo>
                <a:lnTo>
                  <a:pt x="8906" y="11607"/>
                </a:lnTo>
                <a:lnTo>
                  <a:pt x="9149" y="11364"/>
                </a:lnTo>
                <a:lnTo>
                  <a:pt x="9490" y="11047"/>
                </a:lnTo>
                <a:close/>
                <a:moveTo>
                  <a:pt x="3650" y="11193"/>
                </a:moveTo>
                <a:lnTo>
                  <a:pt x="3382" y="11364"/>
                </a:lnTo>
                <a:lnTo>
                  <a:pt x="3261" y="11485"/>
                </a:lnTo>
                <a:lnTo>
                  <a:pt x="3139" y="11631"/>
                </a:lnTo>
                <a:lnTo>
                  <a:pt x="2798" y="11607"/>
                </a:lnTo>
                <a:lnTo>
                  <a:pt x="3066" y="11242"/>
                </a:lnTo>
                <a:lnTo>
                  <a:pt x="3650" y="11193"/>
                </a:lnTo>
                <a:close/>
                <a:moveTo>
                  <a:pt x="4331" y="11145"/>
                </a:moveTo>
                <a:lnTo>
                  <a:pt x="4112" y="11315"/>
                </a:lnTo>
                <a:lnTo>
                  <a:pt x="3966" y="11461"/>
                </a:lnTo>
                <a:lnTo>
                  <a:pt x="3869" y="11558"/>
                </a:lnTo>
                <a:lnTo>
                  <a:pt x="3772" y="11656"/>
                </a:lnTo>
                <a:lnTo>
                  <a:pt x="3407" y="11656"/>
                </a:lnTo>
                <a:lnTo>
                  <a:pt x="3577" y="11485"/>
                </a:lnTo>
                <a:lnTo>
                  <a:pt x="3699" y="11339"/>
                </a:lnTo>
                <a:lnTo>
                  <a:pt x="3820" y="11169"/>
                </a:lnTo>
                <a:lnTo>
                  <a:pt x="4331" y="11145"/>
                </a:lnTo>
                <a:close/>
                <a:moveTo>
                  <a:pt x="6375" y="11120"/>
                </a:moveTo>
                <a:lnTo>
                  <a:pt x="6205" y="11242"/>
                </a:lnTo>
                <a:lnTo>
                  <a:pt x="5986" y="11412"/>
                </a:lnTo>
                <a:lnTo>
                  <a:pt x="5888" y="11510"/>
                </a:lnTo>
                <a:lnTo>
                  <a:pt x="5815" y="11631"/>
                </a:lnTo>
                <a:lnTo>
                  <a:pt x="5037" y="11656"/>
                </a:lnTo>
                <a:lnTo>
                  <a:pt x="5353" y="11339"/>
                </a:lnTo>
                <a:lnTo>
                  <a:pt x="5572" y="11169"/>
                </a:lnTo>
                <a:lnTo>
                  <a:pt x="5596" y="11120"/>
                </a:lnTo>
                <a:close/>
                <a:moveTo>
                  <a:pt x="5134" y="11145"/>
                </a:moveTo>
                <a:lnTo>
                  <a:pt x="4964" y="11291"/>
                </a:lnTo>
                <a:lnTo>
                  <a:pt x="4794" y="11461"/>
                </a:lnTo>
                <a:lnTo>
                  <a:pt x="4769" y="11510"/>
                </a:lnTo>
                <a:lnTo>
                  <a:pt x="4769" y="11583"/>
                </a:lnTo>
                <a:lnTo>
                  <a:pt x="4769" y="11631"/>
                </a:lnTo>
                <a:lnTo>
                  <a:pt x="4794" y="11656"/>
                </a:lnTo>
                <a:lnTo>
                  <a:pt x="4137" y="11680"/>
                </a:lnTo>
                <a:lnTo>
                  <a:pt x="4137" y="11680"/>
                </a:lnTo>
                <a:lnTo>
                  <a:pt x="4258" y="11510"/>
                </a:lnTo>
                <a:lnTo>
                  <a:pt x="4404" y="11388"/>
                </a:lnTo>
                <a:lnTo>
                  <a:pt x="4575" y="11266"/>
                </a:lnTo>
                <a:lnTo>
                  <a:pt x="4672" y="11218"/>
                </a:lnTo>
                <a:lnTo>
                  <a:pt x="4721" y="11145"/>
                </a:lnTo>
                <a:close/>
                <a:moveTo>
                  <a:pt x="8541" y="0"/>
                </a:moveTo>
                <a:lnTo>
                  <a:pt x="8468" y="49"/>
                </a:lnTo>
                <a:lnTo>
                  <a:pt x="8395" y="146"/>
                </a:lnTo>
                <a:lnTo>
                  <a:pt x="8370" y="244"/>
                </a:lnTo>
                <a:lnTo>
                  <a:pt x="8346" y="463"/>
                </a:lnTo>
                <a:lnTo>
                  <a:pt x="8370" y="706"/>
                </a:lnTo>
                <a:lnTo>
                  <a:pt x="8419" y="949"/>
                </a:lnTo>
                <a:lnTo>
                  <a:pt x="4842" y="974"/>
                </a:lnTo>
                <a:lnTo>
                  <a:pt x="2555" y="998"/>
                </a:lnTo>
                <a:lnTo>
                  <a:pt x="1411" y="1022"/>
                </a:lnTo>
                <a:lnTo>
                  <a:pt x="827" y="1022"/>
                </a:lnTo>
                <a:lnTo>
                  <a:pt x="511" y="1047"/>
                </a:lnTo>
                <a:lnTo>
                  <a:pt x="243" y="1120"/>
                </a:lnTo>
                <a:lnTo>
                  <a:pt x="195" y="1144"/>
                </a:lnTo>
                <a:lnTo>
                  <a:pt x="170" y="1193"/>
                </a:lnTo>
                <a:lnTo>
                  <a:pt x="146" y="1241"/>
                </a:lnTo>
                <a:lnTo>
                  <a:pt x="170" y="1290"/>
                </a:lnTo>
                <a:lnTo>
                  <a:pt x="146" y="1314"/>
                </a:lnTo>
                <a:lnTo>
                  <a:pt x="73" y="1509"/>
                </a:lnTo>
                <a:lnTo>
                  <a:pt x="24" y="1704"/>
                </a:lnTo>
                <a:lnTo>
                  <a:pt x="0" y="1923"/>
                </a:lnTo>
                <a:lnTo>
                  <a:pt x="0" y="2142"/>
                </a:lnTo>
                <a:lnTo>
                  <a:pt x="24" y="2580"/>
                </a:lnTo>
                <a:lnTo>
                  <a:pt x="73" y="2993"/>
                </a:lnTo>
                <a:lnTo>
                  <a:pt x="97" y="3626"/>
                </a:lnTo>
                <a:lnTo>
                  <a:pt x="122" y="4234"/>
                </a:lnTo>
                <a:lnTo>
                  <a:pt x="122" y="5475"/>
                </a:lnTo>
                <a:lnTo>
                  <a:pt x="97" y="6302"/>
                </a:lnTo>
                <a:lnTo>
                  <a:pt x="73" y="7130"/>
                </a:lnTo>
                <a:lnTo>
                  <a:pt x="49" y="7957"/>
                </a:lnTo>
                <a:lnTo>
                  <a:pt x="49" y="8784"/>
                </a:lnTo>
                <a:lnTo>
                  <a:pt x="73" y="9563"/>
                </a:lnTo>
                <a:lnTo>
                  <a:pt x="97" y="10317"/>
                </a:lnTo>
                <a:lnTo>
                  <a:pt x="146" y="11072"/>
                </a:lnTo>
                <a:lnTo>
                  <a:pt x="170" y="11850"/>
                </a:lnTo>
                <a:lnTo>
                  <a:pt x="195" y="11923"/>
                </a:lnTo>
                <a:lnTo>
                  <a:pt x="219" y="11972"/>
                </a:lnTo>
                <a:lnTo>
                  <a:pt x="268" y="12020"/>
                </a:lnTo>
                <a:lnTo>
                  <a:pt x="316" y="12045"/>
                </a:lnTo>
                <a:lnTo>
                  <a:pt x="438" y="12045"/>
                </a:lnTo>
                <a:lnTo>
                  <a:pt x="511" y="12020"/>
                </a:lnTo>
                <a:lnTo>
                  <a:pt x="560" y="11996"/>
                </a:lnTo>
                <a:lnTo>
                  <a:pt x="560" y="11972"/>
                </a:lnTo>
                <a:lnTo>
                  <a:pt x="681" y="11923"/>
                </a:lnTo>
                <a:lnTo>
                  <a:pt x="803" y="11899"/>
                </a:lnTo>
                <a:lnTo>
                  <a:pt x="949" y="11874"/>
                </a:lnTo>
                <a:lnTo>
                  <a:pt x="1119" y="11874"/>
                </a:lnTo>
                <a:lnTo>
                  <a:pt x="1436" y="11899"/>
                </a:lnTo>
                <a:lnTo>
                  <a:pt x="1679" y="11923"/>
                </a:lnTo>
                <a:lnTo>
                  <a:pt x="2360" y="11972"/>
                </a:lnTo>
                <a:lnTo>
                  <a:pt x="3042" y="12045"/>
                </a:lnTo>
                <a:lnTo>
                  <a:pt x="3747" y="12093"/>
                </a:lnTo>
                <a:lnTo>
                  <a:pt x="4477" y="12118"/>
                </a:lnTo>
                <a:lnTo>
                  <a:pt x="4404" y="12215"/>
                </a:lnTo>
                <a:lnTo>
                  <a:pt x="4307" y="12337"/>
                </a:lnTo>
                <a:lnTo>
                  <a:pt x="4161" y="12580"/>
                </a:lnTo>
                <a:lnTo>
                  <a:pt x="3991" y="13018"/>
                </a:lnTo>
                <a:lnTo>
                  <a:pt x="3845" y="13334"/>
                </a:lnTo>
                <a:lnTo>
                  <a:pt x="3674" y="13651"/>
                </a:lnTo>
                <a:lnTo>
                  <a:pt x="3358" y="14283"/>
                </a:lnTo>
                <a:lnTo>
                  <a:pt x="3236" y="14502"/>
                </a:lnTo>
                <a:lnTo>
                  <a:pt x="3139" y="14746"/>
                </a:lnTo>
                <a:lnTo>
                  <a:pt x="3090" y="14843"/>
                </a:lnTo>
                <a:lnTo>
                  <a:pt x="3090" y="14965"/>
                </a:lnTo>
                <a:lnTo>
                  <a:pt x="3090" y="15086"/>
                </a:lnTo>
                <a:lnTo>
                  <a:pt x="3139" y="15232"/>
                </a:lnTo>
                <a:lnTo>
                  <a:pt x="3188" y="15281"/>
                </a:lnTo>
                <a:lnTo>
                  <a:pt x="3236" y="15305"/>
                </a:lnTo>
                <a:lnTo>
                  <a:pt x="3309" y="15330"/>
                </a:lnTo>
                <a:lnTo>
                  <a:pt x="3382" y="15305"/>
                </a:lnTo>
                <a:lnTo>
                  <a:pt x="3480" y="15281"/>
                </a:lnTo>
                <a:lnTo>
                  <a:pt x="3553" y="15208"/>
                </a:lnTo>
                <a:lnTo>
                  <a:pt x="3601" y="15159"/>
                </a:lnTo>
                <a:lnTo>
                  <a:pt x="3650" y="15086"/>
                </a:lnTo>
                <a:lnTo>
                  <a:pt x="3747" y="14916"/>
                </a:lnTo>
                <a:lnTo>
                  <a:pt x="3820" y="14721"/>
                </a:lnTo>
                <a:lnTo>
                  <a:pt x="4088" y="14210"/>
                </a:lnTo>
                <a:lnTo>
                  <a:pt x="4331" y="13699"/>
                </a:lnTo>
                <a:lnTo>
                  <a:pt x="4526" y="13237"/>
                </a:lnTo>
                <a:lnTo>
                  <a:pt x="4721" y="12750"/>
                </a:lnTo>
                <a:lnTo>
                  <a:pt x="4867" y="12434"/>
                </a:lnTo>
                <a:lnTo>
                  <a:pt x="4939" y="12264"/>
                </a:lnTo>
                <a:lnTo>
                  <a:pt x="4988" y="12118"/>
                </a:lnTo>
                <a:lnTo>
                  <a:pt x="6180" y="12045"/>
                </a:lnTo>
                <a:lnTo>
                  <a:pt x="7348" y="11996"/>
                </a:lnTo>
                <a:lnTo>
                  <a:pt x="7932" y="11996"/>
                </a:lnTo>
                <a:lnTo>
                  <a:pt x="8516" y="12020"/>
                </a:lnTo>
                <a:lnTo>
                  <a:pt x="9684" y="12020"/>
                </a:lnTo>
                <a:lnTo>
                  <a:pt x="10341" y="11996"/>
                </a:lnTo>
                <a:lnTo>
                  <a:pt x="10998" y="11947"/>
                </a:lnTo>
                <a:lnTo>
                  <a:pt x="11631" y="11874"/>
                </a:lnTo>
                <a:lnTo>
                  <a:pt x="12337" y="11874"/>
                </a:lnTo>
                <a:lnTo>
                  <a:pt x="12337" y="11996"/>
                </a:lnTo>
                <a:lnTo>
                  <a:pt x="12434" y="12410"/>
                </a:lnTo>
                <a:lnTo>
                  <a:pt x="12580" y="12799"/>
                </a:lnTo>
                <a:lnTo>
                  <a:pt x="12775" y="13188"/>
                </a:lnTo>
                <a:lnTo>
                  <a:pt x="12969" y="13578"/>
                </a:lnTo>
                <a:lnTo>
                  <a:pt x="13188" y="13943"/>
                </a:lnTo>
                <a:lnTo>
                  <a:pt x="13431" y="14308"/>
                </a:lnTo>
                <a:lnTo>
                  <a:pt x="13918" y="15013"/>
                </a:lnTo>
                <a:lnTo>
                  <a:pt x="14015" y="15111"/>
                </a:lnTo>
                <a:lnTo>
                  <a:pt x="14137" y="15159"/>
                </a:lnTo>
                <a:lnTo>
                  <a:pt x="14259" y="15135"/>
                </a:lnTo>
                <a:lnTo>
                  <a:pt x="14356" y="15111"/>
                </a:lnTo>
                <a:lnTo>
                  <a:pt x="14453" y="15038"/>
                </a:lnTo>
                <a:lnTo>
                  <a:pt x="14502" y="14940"/>
                </a:lnTo>
                <a:lnTo>
                  <a:pt x="14502" y="14819"/>
                </a:lnTo>
                <a:lnTo>
                  <a:pt x="14478" y="14770"/>
                </a:lnTo>
                <a:lnTo>
                  <a:pt x="14453" y="14697"/>
                </a:lnTo>
                <a:lnTo>
                  <a:pt x="13991" y="14040"/>
                </a:lnTo>
                <a:lnTo>
                  <a:pt x="13577" y="13359"/>
                </a:lnTo>
                <a:lnTo>
                  <a:pt x="13383" y="12994"/>
                </a:lnTo>
                <a:lnTo>
                  <a:pt x="13188" y="12653"/>
                </a:lnTo>
                <a:lnTo>
                  <a:pt x="13042" y="12288"/>
                </a:lnTo>
                <a:lnTo>
                  <a:pt x="12872" y="11899"/>
                </a:lnTo>
                <a:lnTo>
                  <a:pt x="13918" y="11947"/>
                </a:lnTo>
                <a:lnTo>
                  <a:pt x="14940" y="11996"/>
                </a:lnTo>
                <a:lnTo>
                  <a:pt x="15451" y="11996"/>
                </a:lnTo>
                <a:lnTo>
                  <a:pt x="15986" y="11972"/>
                </a:lnTo>
                <a:lnTo>
                  <a:pt x="16497" y="11947"/>
                </a:lnTo>
                <a:lnTo>
                  <a:pt x="17008" y="11899"/>
                </a:lnTo>
                <a:lnTo>
                  <a:pt x="17057" y="11874"/>
                </a:lnTo>
                <a:lnTo>
                  <a:pt x="17106" y="11947"/>
                </a:lnTo>
                <a:lnTo>
                  <a:pt x="17154" y="11996"/>
                </a:lnTo>
                <a:lnTo>
                  <a:pt x="17325" y="11996"/>
                </a:lnTo>
                <a:lnTo>
                  <a:pt x="17398" y="11947"/>
                </a:lnTo>
                <a:lnTo>
                  <a:pt x="17446" y="11899"/>
                </a:lnTo>
                <a:lnTo>
                  <a:pt x="17495" y="11802"/>
                </a:lnTo>
                <a:lnTo>
                  <a:pt x="17495" y="11704"/>
                </a:lnTo>
                <a:lnTo>
                  <a:pt x="17446" y="11339"/>
                </a:lnTo>
                <a:lnTo>
                  <a:pt x="17398" y="10950"/>
                </a:lnTo>
                <a:lnTo>
                  <a:pt x="17373" y="10171"/>
                </a:lnTo>
                <a:lnTo>
                  <a:pt x="17398" y="9393"/>
                </a:lnTo>
                <a:lnTo>
                  <a:pt x="17373" y="8614"/>
                </a:lnTo>
                <a:lnTo>
                  <a:pt x="17373" y="7008"/>
                </a:lnTo>
                <a:lnTo>
                  <a:pt x="17349" y="5402"/>
                </a:lnTo>
                <a:lnTo>
                  <a:pt x="17349" y="2507"/>
                </a:lnTo>
                <a:lnTo>
                  <a:pt x="17373" y="2239"/>
                </a:lnTo>
                <a:lnTo>
                  <a:pt x="17373" y="1898"/>
                </a:lnTo>
                <a:lnTo>
                  <a:pt x="17349" y="1728"/>
                </a:lnTo>
                <a:lnTo>
                  <a:pt x="17325" y="1558"/>
                </a:lnTo>
                <a:lnTo>
                  <a:pt x="17276" y="1436"/>
                </a:lnTo>
                <a:lnTo>
                  <a:pt x="17203" y="1314"/>
                </a:lnTo>
                <a:lnTo>
                  <a:pt x="17203" y="1241"/>
                </a:lnTo>
                <a:lnTo>
                  <a:pt x="17203" y="1193"/>
                </a:lnTo>
                <a:lnTo>
                  <a:pt x="17179" y="1144"/>
                </a:lnTo>
                <a:lnTo>
                  <a:pt x="17154" y="1095"/>
                </a:lnTo>
                <a:lnTo>
                  <a:pt x="17033" y="1047"/>
                </a:lnTo>
                <a:lnTo>
                  <a:pt x="16911" y="998"/>
                </a:lnTo>
                <a:lnTo>
                  <a:pt x="16789" y="974"/>
                </a:lnTo>
                <a:lnTo>
                  <a:pt x="16643" y="974"/>
                </a:lnTo>
                <a:lnTo>
                  <a:pt x="16351" y="998"/>
                </a:lnTo>
                <a:lnTo>
                  <a:pt x="16108" y="998"/>
                </a:lnTo>
                <a:lnTo>
                  <a:pt x="15062" y="974"/>
                </a:lnTo>
                <a:lnTo>
                  <a:pt x="14015" y="925"/>
                </a:lnTo>
                <a:lnTo>
                  <a:pt x="13456" y="901"/>
                </a:lnTo>
                <a:lnTo>
                  <a:pt x="12872" y="876"/>
                </a:lnTo>
                <a:lnTo>
                  <a:pt x="11704" y="901"/>
                </a:lnTo>
                <a:lnTo>
                  <a:pt x="9392" y="949"/>
                </a:lnTo>
                <a:lnTo>
                  <a:pt x="8930" y="949"/>
                </a:lnTo>
                <a:lnTo>
                  <a:pt x="8954" y="852"/>
                </a:lnTo>
                <a:lnTo>
                  <a:pt x="8954" y="779"/>
                </a:lnTo>
                <a:lnTo>
                  <a:pt x="8954" y="706"/>
                </a:lnTo>
                <a:lnTo>
                  <a:pt x="8906" y="609"/>
                </a:lnTo>
                <a:lnTo>
                  <a:pt x="8881" y="584"/>
                </a:lnTo>
                <a:lnTo>
                  <a:pt x="8857" y="463"/>
                </a:lnTo>
                <a:lnTo>
                  <a:pt x="8833" y="244"/>
                </a:lnTo>
                <a:lnTo>
                  <a:pt x="8808" y="146"/>
                </a:lnTo>
                <a:lnTo>
                  <a:pt x="8735" y="49"/>
                </a:lnTo>
                <a:lnTo>
                  <a:pt x="8662" y="0"/>
                </a:lnTo>
                <a:close/>
              </a:path>
            </a:pathLst>
          </a:custGeom>
          <a:solidFill>
            <a:srgbClr val="2A95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A95B7"/>
              </a:solidFill>
            </a:endParaRPr>
          </a:p>
        </p:txBody>
      </p:sp>
      <p:sp>
        <p:nvSpPr>
          <p:cNvPr id="74" name="Google Shape;74;p15"/>
          <p:cNvSpPr txBox="1">
            <a:spLocks noGrp="1"/>
          </p:cNvSpPr>
          <p:nvPr>
            <p:ph type="sldNum" idx="12"/>
          </p:nvPr>
        </p:nvSpPr>
        <p:spPr>
          <a:xfrm>
            <a:off x="8595300" y="4839750"/>
            <a:ext cx="548700" cy="3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4DA5C9-13E8-4DA1-B657-5D5EADB58252}"/>
              </a:ext>
            </a:extLst>
          </p:cNvPr>
          <p:cNvSpPr txBox="1"/>
          <p:nvPr/>
        </p:nvSpPr>
        <p:spPr>
          <a:xfrm>
            <a:off x="763200" y="720000"/>
            <a:ext cx="7689600" cy="42067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200" dirty="0">
                <a:effectLst/>
                <a:latin typeface="Sniglet" panose="020B0604020202020204" charset="0"/>
                <a:ea typeface="Calibri" panose="020F0502020204030204" pitchFamily="34" charset="0"/>
              </a:rPr>
              <a:t>g. Setelah </a:t>
            </a:r>
            <a:r>
              <a:rPr lang="en-US" sz="1200" dirty="0" err="1">
                <a:effectLst/>
                <a:latin typeface="Sniglet" panose="020B0604020202020204" charset="0"/>
                <a:ea typeface="Calibri" panose="020F0502020204030204" pitchFamily="34" charset="0"/>
              </a:rPr>
              <a:t>memilih</a:t>
            </a:r>
            <a:r>
              <a:rPr lang="en-US" sz="1200" dirty="0">
                <a:effectLst/>
                <a:latin typeface="Sniglet" panose="020B0604020202020204" charset="0"/>
                <a:ea typeface="Calibri" panose="020F0502020204030204" pitchFamily="34" charset="0"/>
              </a:rPr>
              <a:t> </a:t>
            </a:r>
            <a:r>
              <a:rPr lang="en-US" sz="1200" dirty="0" err="1">
                <a:effectLst/>
                <a:latin typeface="Sniglet" panose="020B0604020202020204" charset="0"/>
                <a:ea typeface="Calibri" panose="020F0502020204030204" pitchFamily="34" charset="0"/>
              </a:rPr>
              <a:t>buku</a:t>
            </a:r>
            <a:r>
              <a:rPr lang="en-US" sz="1200" dirty="0">
                <a:effectLst/>
                <a:latin typeface="Sniglet" panose="020B0604020202020204" charset="0"/>
                <a:ea typeface="Calibri" panose="020F0502020204030204" pitchFamily="34" charset="0"/>
              </a:rPr>
              <a:t> yang </a:t>
            </a:r>
            <a:r>
              <a:rPr lang="en-US" sz="1200" dirty="0" err="1">
                <a:effectLst/>
                <a:latin typeface="Sniglet" panose="020B0604020202020204" charset="0"/>
                <a:ea typeface="Calibri" panose="020F0502020204030204" pitchFamily="34" charset="0"/>
              </a:rPr>
              <a:t>akan</a:t>
            </a:r>
            <a:r>
              <a:rPr lang="en-US" sz="1200" dirty="0">
                <a:effectLst/>
                <a:latin typeface="Sniglet" panose="020B0604020202020204" charset="0"/>
                <a:ea typeface="Calibri" panose="020F0502020204030204" pitchFamily="34" charset="0"/>
              </a:rPr>
              <a:t> </a:t>
            </a:r>
            <a:r>
              <a:rPr lang="en-US" sz="1200" dirty="0" err="1">
                <a:effectLst/>
                <a:latin typeface="Sniglet" panose="020B0604020202020204" charset="0"/>
                <a:ea typeface="Calibri" panose="020F0502020204030204" pitchFamily="34" charset="0"/>
              </a:rPr>
              <a:t>dibaca</a:t>
            </a:r>
            <a:r>
              <a:rPr lang="en-US" sz="1200" dirty="0">
                <a:effectLst/>
                <a:latin typeface="Sniglet" panose="020B0604020202020204" charset="0"/>
                <a:ea typeface="Calibri" panose="020F0502020204030204" pitchFamily="34" charset="0"/>
              </a:rPr>
              <a:t>, </a:t>
            </a:r>
            <a:r>
              <a:rPr lang="en-US" sz="1200" dirty="0" err="1">
                <a:effectLst/>
                <a:latin typeface="Sniglet" panose="020B0604020202020204" charset="0"/>
                <a:ea typeface="Calibri" panose="020F0502020204030204" pitchFamily="34" charset="0"/>
              </a:rPr>
              <a:t>maka</a:t>
            </a:r>
            <a:r>
              <a:rPr lang="en-US" sz="1200" dirty="0">
                <a:effectLst/>
                <a:latin typeface="Sniglet" panose="020B0604020202020204" charset="0"/>
                <a:ea typeface="Calibri" panose="020F0502020204030204" pitchFamily="34" charset="0"/>
              </a:rPr>
              <a:t> </a:t>
            </a:r>
            <a:r>
              <a:rPr lang="en-US" sz="1200" dirty="0" err="1">
                <a:effectLst/>
                <a:latin typeface="Sniglet" panose="020B0604020202020204" charset="0"/>
                <a:ea typeface="Calibri" panose="020F0502020204030204" pitchFamily="34" charset="0"/>
              </a:rPr>
              <a:t>akan</a:t>
            </a:r>
            <a:r>
              <a:rPr lang="en-US" sz="1200" dirty="0">
                <a:effectLst/>
                <a:latin typeface="Sniglet" panose="020B0604020202020204" charset="0"/>
                <a:ea typeface="Calibri" panose="020F0502020204030204" pitchFamily="34" charset="0"/>
              </a:rPr>
              <a:t> </a:t>
            </a:r>
            <a:r>
              <a:rPr lang="en-US" sz="1200" dirty="0" err="1">
                <a:effectLst/>
                <a:latin typeface="Sniglet" panose="020B0604020202020204" charset="0"/>
                <a:ea typeface="Calibri" panose="020F0502020204030204" pitchFamily="34" charset="0"/>
              </a:rPr>
              <a:t>ditampilkan</a:t>
            </a:r>
            <a:r>
              <a:rPr lang="en-US" sz="1200" dirty="0">
                <a:effectLst/>
                <a:latin typeface="Sniglet" panose="020B0604020202020204" charset="0"/>
                <a:ea typeface="Calibri" panose="020F0502020204030204" pitchFamily="34" charset="0"/>
              </a:rPr>
              <a:t> </a:t>
            </a:r>
            <a:r>
              <a:rPr lang="en-US" sz="1200" dirty="0" err="1">
                <a:effectLst/>
                <a:latin typeface="Sniglet" panose="020B0604020202020204" charset="0"/>
                <a:ea typeface="Calibri" panose="020F0502020204030204" pitchFamily="34" charset="0"/>
              </a:rPr>
              <a:t>contoh</a:t>
            </a:r>
            <a:r>
              <a:rPr lang="en-US" sz="1200" dirty="0">
                <a:effectLst/>
                <a:latin typeface="Sniglet" panose="020B0604020202020204" charset="0"/>
                <a:ea typeface="Calibri" panose="020F0502020204030204" pitchFamily="34" charset="0"/>
              </a:rPr>
              <a:t> </a:t>
            </a:r>
            <a:r>
              <a:rPr lang="en-US" sz="1200" dirty="0" err="1">
                <a:effectLst/>
                <a:latin typeface="Sniglet" panose="020B0604020202020204" charset="0"/>
                <a:ea typeface="Calibri" panose="020F0502020204030204" pitchFamily="34" charset="0"/>
              </a:rPr>
              <a:t>dari</a:t>
            </a:r>
            <a:r>
              <a:rPr lang="en-US" sz="1200" dirty="0">
                <a:effectLst/>
                <a:latin typeface="Sniglet" panose="020B0604020202020204" charset="0"/>
                <a:ea typeface="Calibri" panose="020F0502020204030204" pitchFamily="34" charset="0"/>
              </a:rPr>
              <a:t> </a:t>
            </a:r>
            <a:r>
              <a:rPr lang="en-US" sz="1200" dirty="0" err="1">
                <a:effectLst/>
                <a:latin typeface="Sniglet" panose="020B0604020202020204" charset="0"/>
                <a:ea typeface="Calibri" panose="020F0502020204030204" pitchFamily="34" charset="0"/>
              </a:rPr>
              <a:t>bacaan</a:t>
            </a:r>
            <a:r>
              <a:rPr lang="en-US" sz="1200" dirty="0">
                <a:effectLst/>
                <a:latin typeface="Sniglet" panose="020B0604020202020204" charset="0"/>
                <a:ea typeface="Calibri" panose="020F0502020204030204" pitchFamily="34" charset="0"/>
              </a:rPr>
              <a:t> atau </a:t>
            </a:r>
            <a:r>
              <a:rPr lang="en-US" sz="1200" dirty="0" err="1">
                <a:effectLst/>
                <a:latin typeface="Sniglet" panose="020B0604020202020204" charset="0"/>
                <a:ea typeface="Calibri" panose="020F0502020204030204" pitchFamily="34" charset="0"/>
              </a:rPr>
              <a:t>isi</a:t>
            </a:r>
            <a:r>
              <a:rPr lang="en-US" sz="1200" dirty="0">
                <a:effectLst/>
                <a:latin typeface="Sniglet" panose="020B0604020202020204" charset="0"/>
                <a:ea typeface="Calibri" panose="020F0502020204030204" pitchFamily="34" charset="0"/>
              </a:rPr>
              <a:t> </a:t>
            </a:r>
            <a:r>
              <a:rPr lang="en-US" sz="1200" dirty="0" err="1">
                <a:effectLst/>
                <a:latin typeface="Sniglet" panose="020B0604020202020204" charset="0"/>
                <a:ea typeface="Calibri" panose="020F0502020204030204" pitchFamily="34" charset="0"/>
              </a:rPr>
              <a:t>dari</a:t>
            </a:r>
            <a:r>
              <a:rPr lang="en-US" sz="1200" dirty="0">
                <a:effectLst/>
                <a:latin typeface="Sniglet" panose="020B0604020202020204" charset="0"/>
                <a:ea typeface="Calibri" panose="020F0502020204030204" pitchFamily="34" charset="0"/>
              </a:rPr>
              <a:t> </a:t>
            </a:r>
            <a:r>
              <a:rPr lang="en-US" sz="1200" dirty="0" err="1">
                <a:effectLst/>
                <a:latin typeface="Sniglet" panose="020B0604020202020204" charset="0"/>
                <a:ea typeface="Calibri" panose="020F0502020204030204" pitchFamily="34" charset="0"/>
              </a:rPr>
              <a:t>buku</a:t>
            </a:r>
            <a:r>
              <a:rPr lang="en-US" sz="1200" dirty="0">
                <a:effectLst/>
                <a:latin typeface="Sniglet" panose="020B0604020202020204" charset="0"/>
                <a:ea typeface="Calibri" panose="020F0502020204030204" pitchFamily="34" charset="0"/>
              </a:rPr>
              <a:t> </a:t>
            </a:r>
            <a:r>
              <a:rPr lang="en-US" sz="1200" dirty="0" err="1">
                <a:effectLst/>
                <a:latin typeface="Sniglet" panose="020B0604020202020204" charset="0"/>
                <a:ea typeface="Calibri" panose="020F0502020204030204" pitchFamily="34" charset="0"/>
              </a:rPr>
              <a:t>tersebut</a:t>
            </a:r>
            <a:r>
              <a:rPr lang="en-US" sz="1200" dirty="0">
                <a:effectLst/>
                <a:latin typeface="Sniglet" panose="020B0604020202020204" charset="0"/>
                <a:ea typeface="Calibri" panose="020F0502020204030204" pitchFamily="34" charset="0"/>
              </a:rPr>
              <a:t>. </a:t>
            </a:r>
            <a:r>
              <a:rPr lang="en-US" sz="1200" dirty="0" err="1">
                <a:effectLst/>
                <a:latin typeface="Sniglet" panose="020B0604020202020204" charset="0"/>
                <a:ea typeface="Calibri" panose="020F0502020204030204" pitchFamily="34" charset="0"/>
              </a:rPr>
              <a:t>Tampilan</a:t>
            </a:r>
            <a:r>
              <a:rPr lang="en-US" sz="1200" dirty="0">
                <a:effectLst/>
                <a:latin typeface="Sniglet" panose="020B0604020202020204" charset="0"/>
                <a:ea typeface="Calibri" panose="020F0502020204030204" pitchFamily="34" charset="0"/>
              </a:rPr>
              <a:t> </a:t>
            </a:r>
            <a:r>
              <a:rPr lang="en-US" sz="1200" dirty="0" err="1">
                <a:effectLst/>
                <a:latin typeface="Sniglet" panose="020B0604020202020204" charset="0"/>
                <a:ea typeface="Calibri" panose="020F0502020204030204" pitchFamily="34" charset="0"/>
              </a:rPr>
              <a:t>berikutnya</a:t>
            </a:r>
            <a:r>
              <a:rPr lang="en-US" sz="1200" dirty="0">
                <a:effectLst/>
                <a:latin typeface="Sniglet" panose="020B0604020202020204" charset="0"/>
                <a:ea typeface="Calibri" panose="020F0502020204030204" pitchFamily="34" charset="0"/>
              </a:rPr>
              <a:t> </a:t>
            </a:r>
            <a:r>
              <a:rPr lang="en-US" sz="1200" dirty="0" err="1">
                <a:effectLst/>
                <a:latin typeface="Sniglet" panose="020B0604020202020204" charset="0"/>
                <a:ea typeface="Calibri" panose="020F0502020204030204" pitchFamily="34" charset="0"/>
              </a:rPr>
              <a:t>memilih</a:t>
            </a:r>
            <a:r>
              <a:rPr lang="en-US" sz="1200" dirty="0">
                <a:effectLst/>
                <a:latin typeface="Sniglet" panose="020B0604020202020204" charset="0"/>
                <a:ea typeface="Calibri" panose="020F0502020204030204" pitchFamily="34" charset="0"/>
              </a:rPr>
              <a:t> (Y/N).</a:t>
            </a:r>
          </a:p>
          <a:p>
            <a:pPr algn="just"/>
            <a:endParaRPr lang="en-US" sz="1200" dirty="0">
              <a:latin typeface="Sniglet" panose="020B0604020202020204" charset="0"/>
              <a:ea typeface="Calibri" panose="020F0502020204030204" pitchFamily="34" charset="0"/>
            </a:endParaRPr>
          </a:p>
          <a:p>
            <a:pPr algn="just"/>
            <a:endParaRPr lang="en-US" sz="1200" dirty="0">
              <a:effectLst/>
              <a:latin typeface="Sniglet" panose="020B0604020202020204" charset="0"/>
              <a:ea typeface="Calibri" panose="020F0502020204030204" pitchFamily="34" charset="0"/>
            </a:endParaRPr>
          </a:p>
          <a:p>
            <a:pPr algn="just"/>
            <a:endParaRPr lang="en-US" sz="1200" dirty="0">
              <a:latin typeface="Sniglet" panose="020B0604020202020204" charset="0"/>
              <a:ea typeface="Calibri" panose="020F0502020204030204" pitchFamily="34" charset="0"/>
            </a:endParaRPr>
          </a:p>
          <a:p>
            <a:pPr algn="just"/>
            <a:endParaRPr lang="en-US" sz="1200" dirty="0">
              <a:effectLst/>
              <a:latin typeface="Sniglet" panose="020B0604020202020204" charset="0"/>
              <a:ea typeface="Calibri" panose="020F0502020204030204" pitchFamily="34" charset="0"/>
            </a:endParaRPr>
          </a:p>
          <a:p>
            <a:pPr algn="just"/>
            <a:endParaRPr lang="en-US" sz="1200" dirty="0">
              <a:latin typeface="Sniglet" panose="020B0604020202020204" charset="0"/>
              <a:ea typeface="Calibri" panose="020F0502020204030204" pitchFamily="34" charset="0"/>
            </a:endParaRPr>
          </a:p>
          <a:p>
            <a:pPr algn="just"/>
            <a:endParaRPr lang="en-US" sz="1200" dirty="0">
              <a:effectLst/>
              <a:latin typeface="Sniglet" panose="020B0604020202020204" charset="0"/>
              <a:ea typeface="Calibri" panose="020F0502020204030204" pitchFamily="34" charset="0"/>
            </a:endParaRPr>
          </a:p>
          <a:p>
            <a:pPr algn="just"/>
            <a:endParaRPr lang="en-US" sz="1200" dirty="0">
              <a:latin typeface="Sniglet" panose="020B0604020202020204" charset="0"/>
              <a:ea typeface="Calibri" panose="020F0502020204030204" pitchFamily="34" charset="0"/>
            </a:endParaRPr>
          </a:p>
          <a:p>
            <a:pPr algn="just"/>
            <a:endParaRPr lang="en-US" sz="1200" dirty="0">
              <a:effectLst/>
              <a:latin typeface="Sniglet" panose="020B0604020202020204" charset="0"/>
              <a:ea typeface="Calibri" panose="020F0502020204030204" pitchFamily="34" charset="0"/>
            </a:endParaRPr>
          </a:p>
          <a:p>
            <a:pPr algn="just"/>
            <a:endParaRPr lang="en-US" sz="1200" dirty="0">
              <a:effectLst/>
              <a:latin typeface="Sniglet" panose="020B0604020202020204" charset="0"/>
              <a:ea typeface="Calibri" panose="020F0502020204030204" pitchFamily="34" charset="0"/>
            </a:endParaRPr>
          </a:p>
          <a:p>
            <a:pPr algn="just"/>
            <a:endParaRPr lang="en-US" sz="1050" dirty="0">
              <a:latin typeface="Sniglet" panose="020B0604020202020204" charset="0"/>
            </a:endParaRPr>
          </a:p>
          <a:p>
            <a:pPr algn="just"/>
            <a:endParaRPr lang="en-US" sz="1050" dirty="0">
              <a:latin typeface="Sniglet" panose="020B0604020202020204" charset="0"/>
            </a:endParaRPr>
          </a:p>
          <a:p>
            <a:pPr algn="just"/>
            <a:endParaRPr lang="en-US" sz="1050" dirty="0">
              <a:latin typeface="Sniglet" panose="020B0604020202020204" charset="0"/>
            </a:endParaRPr>
          </a:p>
          <a:p>
            <a:pPr marR="0" lvl="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Snigle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h. Dan </a:t>
            </a:r>
            <a:r>
              <a:rPr lang="en-US" sz="1200" dirty="0" err="1">
                <a:effectLst/>
                <a:latin typeface="Snigle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setelahnya</a:t>
            </a:r>
            <a:r>
              <a:rPr lang="en-US" sz="1200" dirty="0">
                <a:effectLst/>
                <a:latin typeface="Snigle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Snigle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diperintahkan</a:t>
            </a:r>
            <a:r>
              <a:rPr lang="en-US" sz="1200" dirty="0">
                <a:effectLst/>
                <a:latin typeface="Snigle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Snigle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untuk</a:t>
            </a:r>
            <a:r>
              <a:rPr lang="en-US" sz="1200" dirty="0">
                <a:effectLst/>
                <a:latin typeface="Snigle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Snigle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memilih</a:t>
            </a:r>
            <a:r>
              <a:rPr lang="en-US" sz="1200" dirty="0">
                <a:effectLst/>
                <a:latin typeface="Snigle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(Y/N) </a:t>
            </a:r>
            <a:r>
              <a:rPr lang="en-US" sz="1200" dirty="0" err="1">
                <a:effectLst/>
                <a:latin typeface="Snigle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untuk</a:t>
            </a:r>
            <a:r>
              <a:rPr lang="en-US" sz="1200" dirty="0">
                <a:effectLst/>
                <a:latin typeface="Snigle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ke proses </a:t>
            </a:r>
            <a:r>
              <a:rPr lang="en-US" sz="1200" dirty="0" err="1">
                <a:effectLst/>
                <a:latin typeface="Snigle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selanjutnya</a:t>
            </a:r>
            <a:r>
              <a:rPr lang="en-US" sz="1200" dirty="0">
                <a:effectLst/>
                <a:latin typeface="Snigle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Snigle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setelah</a:t>
            </a:r>
            <a:r>
              <a:rPr lang="en-US" sz="1200" dirty="0">
                <a:effectLst/>
                <a:latin typeface="Snigle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Snigle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membaca</a:t>
            </a:r>
            <a:r>
              <a:rPr lang="en-US" sz="1200" dirty="0">
                <a:effectLst/>
                <a:latin typeface="Snigle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Snigle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buku</a:t>
            </a:r>
            <a:r>
              <a:rPr lang="en-US" sz="1200" dirty="0">
                <a:effectLst/>
                <a:latin typeface="Snigle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"/>
            </a:pPr>
            <a:r>
              <a:rPr lang="en-US" sz="1200" dirty="0">
                <a:effectLst/>
                <a:latin typeface="Snigle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Proses </a:t>
            </a:r>
            <a:r>
              <a:rPr lang="en-US" sz="1200" dirty="0" err="1">
                <a:effectLst/>
                <a:latin typeface="Snigle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memilih</a:t>
            </a:r>
            <a:r>
              <a:rPr lang="en-US" sz="1200" dirty="0">
                <a:effectLst/>
                <a:latin typeface="Snigle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Y </a:t>
            </a:r>
            <a:r>
              <a:rPr lang="en-US" sz="1200" dirty="0" err="1">
                <a:effectLst/>
                <a:latin typeface="Snigle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maka</a:t>
            </a:r>
            <a:r>
              <a:rPr lang="en-US" sz="1200" dirty="0">
                <a:effectLst/>
                <a:latin typeface="Snigle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Snigle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akan</a:t>
            </a:r>
            <a:r>
              <a:rPr lang="en-US" sz="1200" dirty="0">
                <a:effectLst/>
                <a:latin typeface="Snigle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Snigle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menampilkan</a:t>
            </a:r>
            <a:r>
              <a:rPr lang="en-US" sz="1200" dirty="0">
                <a:effectLst/>
                <a:latin typeface="Snigle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proses menu </a:t>
            </a:r>
            <a:r>
              <a:rPr lang="en-US" sz="1200" dirty="0" err="1">
                <a:effectLst/>
                <a:latin typeface="Snigle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pemilihan</a:t>
            </a:r>
            <a:r>
              <a:rPr lang="en-US" sz="1200" dirty="0">
                <a:effectLst/>
                <a:latin typeface="Snigle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Snigle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jenis</a:t>
            </a:r>
            <a:r>
              <a:rPr lang="en-US" sz="1200" dirty="0">
                <a:effectLst/>
                <a:latin typeface="Snigle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Snigle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buku</a:t>
            </a:r>
            <a:r>
              <a:rPr lang="en-US" sz="1200" dirty="0">
                <a:effectLst/>
                <a:latin typeface="Snigle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Snigle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kembali</a:t>
            </a:r>
            <a:r>
              <a:rPr lang="en-US" sz="1200" dirty="0">
                <a:effectLst/>
                <a:latin typeface="Snigle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endParaRPr lang="en-US" sz="1200" dirty="0">
              <a:latin typeface="Sniglet" panose="020B060402020202020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"/>
            </a:pPr>
            <a:r>
              <a:rPr lang="en-US" sz="1200" dirty="0">
                <a:effectLst/>
                <a:latin typeface="Snigle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Proses </a:t>
            </a:r>
            <a:r>
              <a:rPr lang="en-US" sz="1200" dirty="0" err="1">
                <a:effectLst/>
                <a:latin typeface="Snigle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memilih</a:t>
            </a:r>
            <a:r>
              <a:rPr lang="en-US" sz="1200" dirty="0">
                <a:effectLst/>
                <a:latin typeface="Snigle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N </a:t>
            </a:r>
            <a:r>
              <a:rPr lang="en-US" sz="1200" dirty="0" err="1">
                <a:effectLst/>
                <a:latin typeface="Snigle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maka</a:t>
            </a:r>
            <a:r>
              <a:rPr lang="en-US" sz="1200" dirty="0">
                <a:effectLst/>
                <a:latin typeface="Snigle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program </a:t>
            </a:r>
            <a:r>
              <a:rPr lang="en-US" sz="1200" dirty="0" err="1">
                <a:effectLst/>
                <a:latin typeface="Snigle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akan</a:t>
            </a:r>
            <a:r>
              <a:rPr lang="en-US" sz="1200" dirty="0">
                <a:effectLst/>
                <a:latin typeface="Snigle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Snigle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berhenti</a:t>
            </a:r>
            <a:r>
              <a:rPr lang="en-US" sz="1200" dirty="0">
                <a:effectLst/>
                <a:latin typeface="Snigle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dan </a:t>
            </a:r>
            <a:r>
              <a:rPr lang="en-US" sz="1200" dirty="0" err="1">
                <a:effectLst/>
                <a:latin typeface="Snigle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menampilkan</a:t>
            </a:r>
            <a:r>
              <a:rPr lang="en-US" sz="1200" dirty="0">
                <a:effectLst/>
                <a:latin typeface="Snigle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kata-kata “</a:t>
            </a:r>
            <a:r>
              <a:rPr lang="en-US" sz="1200" dirty="0" err="1">
                <a:effectLst/>
                <a:latin typeface="Snigle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Terima</a:t>
            </a:r>
            <a:r>
              <a:rPr lang="en-US" sz="1200" dirty="0">
                <a:effectLst/>
                <a:latin typeface="Snigle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Snigle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kasih</a:t>
            </a:r>
            <a:r>
              <a:rPr lang="en-US" sz="1200" dirty="0">
                <a:effectLst/>
                <a:latin typeface="Snigle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Snigle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telah</a:t>
            </a:r>
            <a:r>
              <a:rPr lang="en-US" sz="1200" dirty="0">
                <a:effectLst/>
                <a:latin typeface="Snigle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Snigle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berkunjung</a:t>
            </a:r>
            <a:r>
              <a:rPr lang="en-US" sz="1200" dirty="0">
                <a:effectLst/>
                <a:latin typeface="Snigle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di </a:t>
            </a:r>
            <a:r>
              <a:rPr lang="en-US" sz="1200" dirty="0" err="1">
                <a:effectLst/>
                <a:latin typeface="Snigle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perpustakaan</a:t>
            </a:r>
            <a:r>
              <a:rPr lang="en-US" sz="1200" dirty="0">
                <a:effectLst/>
                <a:latin typeface="Snigle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Snigle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Lingkar</a:t>
            </a:r>
            <a:r>
              <a:rPr lang="en-US" sz="1200" dirty="0">
                <a:effectLst/>
                <a:latin typeface="Snigle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Snigle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Mimpi</a:t>
            </a:r>
            <a:r>
              <a:rPr lang="en-US" sz="1200" dirty="0">
                <a:effectLst/>
                <a:latin typeface="Snigle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” </a:t>
            </a:r>
            <a:r>
              <a:rPr lang="en-US" sz="1200" dirty="0" err="1">
                <a:effectLst/>
                <a:latin typeface="Snigle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menandakan</a:t>
            </a:r>
            <a:r>
              <a:rPr lang="en-US" sz="1200" dirty="0">
                <a:effectLst/>
                <a:latin typeface="Snigle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Snigle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bahwa</a:t>
            </a:r>
            <a:r>
              <a:rPr lang="en-US" sz="1200" dirty="0">
                <a:effectLst/>
                <a:latin typeface="Snigle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program </a:t>
            </a:r>
            <a:r>
              <a:rPr lang="en-US" sz="1200" dirty="0" err="1">
                <a:effectLst/>
                <a:latin typeface="Snigle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telah</a:t>
            </a:r>
            <a:r>
              <a:rPr lang="en-US" sz="1200" dirty="0">
                <a:effectLst/>
                <a:latin typeface="Snigle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Snigle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berhenti</a:t>
            </a:r>
            <a:r>
              <a:rPr lang="en-US" sz="1200" dirty="0">
                <a:effectLst/>
                <a:latin typeface="Snigle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atau selesai. </a:t>
            </a:r>
          </a:p>
          <a:p>
            <a:pPr algn="just"/>
            <a:endParaRPr lang="en-US" sz="1050" dirty="0">
              <a:latin typeface="Sniglet" panose="020B0604020202020204" charset="0"/>
            </a:endParaRPr>
          </a:p>
          <a:p>
            <a:pPr algn="just"/>
            <a:endParaRPr lang="en-US" sz="1050" dirty="0">
              <a:latin typeface="Sniglet" panose="020B0604020202020204" charset="0"/>
            </a:endParaRPr>
          </a:p>
          <a:p>
            <a:pPr algn="just"/>
            <a:endParaRPr lang="en-US" sz="1050" dirty="0">
              <a:latin typeface="Sniglet" panose="020B0604020202020204" charset="0"/>
            </a:endParaRPr>
          </a:p>
          <a:p>
            <a:pPr algn="just"/>
            <a:endParaRPr lang="en-US" sz="1050" dirty="0">
              <a:latin typeface="Sniglet" panose="020B0604020202020204" charset="0"/>
            </a:endParaRPr>
          </a:p>
          <a:p>
            <a:pPr algn="just"/>
            <a:endParaRPr lang="en-US" sz="1050" dirty="0">
              <a:latin typeface="Sniglet" panose="020B060402020202020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2DD4093-21C2-49CD-8650-CE94803BE3A2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917" y="1170525"/>
            <a:ext cx="2815655" cy="206947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9272946-A8C8-4B43-BC98-2694300AD030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1034" y="1034001"/>
            <a:ext cx="3011065" cy="212244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>
            <a:spLocks noGrp="1"/>
          </p:cNvSpPr>
          <p:nvPr>
            <p:ph type="body" idx="1"/>
          </p:nvPr>
        </p:nvSpPr>
        <p:spPr>
          <a:xfrm>
            <a:off x="863979" y="697800"/>
            <a:ext cx="6838350" cy="308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dirty="0"/>
              <a:t> </a:t>
            </a:r>
            <a:endParaRPr sz="1800" dirty="0"/>
          </a:p>
        </p:txBody>
      </p:sp>
      <p:sp>
        <p:nvSpPr>
          <p:cNvPr id="80" name="Google Shape;80;p16"/>
          <p:cNvSpPr/>
          <p:nvPr/>
        </p:nvSpPr>
        <p:spPr>
          <a:xfrm>
            <a:off x="4110005" y="903711"/>
            <a:ext cx="923990" cy="851362"/>
          </a:xfrm>
          <a:custGeom>
            <a:avLst/>
            <a:gdLst/>
            <a:ahLst/>
            <a:cxnLst/>
            <a:rect l="l" t="t" r="r" b="b"/>
            <a:pathLst>
              <a:path w="16717" h="15403" extrusionOk="0">
                <a:moveTo>
                  <a:pt x="9149" y="511"/>
                </a:moveTo>
                <a:lnTo>
                  <a:pt x="9587" y="560"/>
                </a:lnTo>
                <a:lnTo>
                  <a:pt x="10025" y="608"/>
                </a:lnTo>
                <a:lnTo>
                  <a:pt x="10439" y="681"/>
                </a:lnTo>
                <a:lnTo>
                  <a:pt x="10877" y="779"/>
                </a:lnTo>
                <a:lnTo>
                  <a:pt x="11290" y="900"/>
                </a:lnTo>
                <a:lnTo>
                  <a:pt x="11704" y="1046"/>
                </a:lnTo>
                <a:lnTo>
                  <a:pt x="12093" y="1217"/>
                </a:lnTo>
                <a:lnTo>
                  <a:pt x="12483" y="1411"/>
                </a:lnTo>
                <a:lnTo>
                  <a:pt x="12994" y="1703"/>
                </a:lnTo>
                <a:lnTo>
                  <a:pt x="13505" y="2020"/>
                </a:lnTo>
                <a:lnTo>
                  <a:pt x="13967" y="2360"/>
                </a:lnTo>
                <a:lnTo>
                  <a:pt x="14210" y="2555"/>
                </a:lnTo>
                <a:lnTo>
                  <a:pt x="14405" y="2750"/>
                </a:lnTo>
                <a:lnTo>
                  <a:pt x="14332" y="2871"/>
                </a:lnTo>
                <a:lnTo>
                  <a:pt x="14308" y="3017"/>
                </a:lnTo>
                <a:lnTo>
                  <a:pt x="14308" y="3066"/>
                </a:lnTo>
                <a:lnTo>
                  <a:pt x="14332" y="3090"/>
                </a:lnTo>
                <a:lnTo>
                  <a:pt x="14405" y="3139"/>
                </a:lnTo>
                <a:lnTo>
                  <a:pt x="14478" y="3139"/>
                </a:lnTo>
                <a:lnTo>
                  <a:pt x="14551" y="3090"/>
                </a:lnTo>
                <a:lnTo>
                  <a:pt x="14624" y="2993"/>
                </a:lnTo>
                <a:lnTo>
                  <a:pt x="14867" y="3285"/>
                </a:lnTo>
                <a:lnTo>
                  <a:pt x="14770" y="3358"/>
                </a:lnTo>
                <a:lnTo>
                  <a:pt x="14697" y="3431"/>
                </a:lnTo>
                <a:lnTo>
                  <a:pt x="14600" y="3601"/>
                </a:lnTo>
                <a:lnTo>
                  <a:pt x="14575" y="3674"/>
                </a:lnTo>
                <a:lnTo>
                  <a:pt x="14575" y="3723"/>
                </a:lnTo>
                <a:lnTo>
                  <a:pt x="14575" y="3772"/>
                </a:lnTo>
                <a:lnTo>
                  <a:pt x="14600" y="3796"/>
                </a:lnTo>
                <a:lnTo>
                  <a:pt x="14648" y="3796"/>
                </a:lnTo>
                <a:lnTo>
                  <a:pt x="14721" y="3772"/>
                </a:lnTo>
                <a:lnTo>
                  <a:pt x="14867" y="3699"/>
                </a:lnTo>
                <a:lnTo>
                  <a:pt x="15086" y="3601"/>
                </a:lnTo>
                <a:lnTo>
                  <a:pt x="15208" y="3820"/>
                </a:lnTo>
                <a:lnTo>
                  <a:pt x="15305" y="4064"/>
                </a:lnTo>
                <a:lnTo>
                  <a:pt x="15111" y="4137"/>
                </a:lnTo>
                <a:lnTo>
                  <a:pt x="15013" y="4185"/>
                </a:lnTo>
                <a:lnTo>
                  <a:pt x="14916" y="4234"/>
                </a:lnTo>
                <a:lnTo>
                  <a:pt x="14892" y="4307"/>
                </a:lnTo>
                <a:lnTo>
                  <a:pt x="14892" y="4380"/>
                </a:lnTo>
                <a:lnTo>
                  <a:pt x="14940" y="4429"/>
                </a:lnTo>
                <a:lnTo>
                  <a:pt x="15013" y="4453"/>
                </a:lnTo>
                <a:lnTo>
                  <a:pt x="15135" y="4453"/>
                </a:lnTo>
                <a:lnTo>
                  <a:pt x="15232" y="4429"/>
                </a:lnTo>
                <a:lnTo>
                  <a:pt x="15427" y="4380"/>
                </a:lnTo>
                <a:lnTo>
                  <a:pt x="15573" y="4915"/>
                </a:lnTo>
                <a:lnTo>
                  <a:pt x="15403" y="4964"/>
                </a:lnTo>
                <a:lnTo>
                  <a:pt x="15232" y="5061"/>
                </a:lnTo>
                <a:lnTo>
                  <a:pt x="15086" y="5183"/>
                </a:lnTo>
                <a:lnTo>
                  <a:pt x="15038" y="5256"/>
                </a:lnTo>
                <a:lnTo>
                  <a:pt x="15013" y="5329"/>
                </a:lnTo>
                <a:lnTo>
                  <a:pt x="15013" y="5378"/>
                </a:lnTo>
                <a:lnTo>
                  <a:pt x="15038" y="5402"/>
                </a:lnTo>
                <a:lnTo>
                  <a:pt x="15062" y="5426"/>
                </a:lnTo>
                <a:lnTo>
                  <a:pt x="15111" y="5451"/>
                </a:lnTo>
                <a:lnTo>
                  <a:pt x="15208" y="5451"/>
                </a:lnTo>
                <a:lnTo>
                  <a:pt x="15305" y="5426"/>
                </a:lnTo>
                <a:lnTo>
                  <a:pt x="15476" y="5353"/>
                </a:lnTo>
                <a:lnTo>
                  <a:pt x="15695" y="5305"/>
                </a:lnTo>
                <a:lnTo>
                  <a:pt x="15792" y="5743"/>
                </a:lnTo>
                <a:lnTo>
                  <a:pt x="15622" y="5816"/>
                </a:lnTo>
                <a:lnTo>
                  <a:pt x="15451" y="5864"/>
                </a:lnTo>
                <a:lnTo>
                  <a:pt x="15305" y="5937"/>
                </a:lnTo>
                <a:lnTo>
                  <a:pt x="15159" y="6035"/>
                </a:lnTo>
                <a:lnTo>
                  <a:pt x="15013" y="6132"/>
                </a:lnTo>
                <a:lnTo>
                  <a:pt x="15013" y="6181"/>
                </a:lnTo>
                <a:lnTo>
                  <a:pt x="15013" y="6205"/>
                </a:lnTo>
                <a:lnTo>
                  <a:pt x="15038" y="6229"/>
                </a:lnTo>
                <a:lnTo>
                  <a:pt x="15403" y="6229"/>
                </a:lnTo>
                <a:lnTo>
                  <a:pt x="15719" y="6181"/>
                </a:lnTo>
                <a:lnTo>
                  <a:pt x="15914" y="6156"/>
                </a:lnTo>
                <a:lnTo>
                  <a:pt x="16035" y="6594"/>
                </a:lnTo>
                <a:lnTo>
                  <a:pt x="15768" y="6691"/>
                </a:lnTo>
                <a:lnTo>
                  <a:pt x="15549" y="6764"/>
                </a:lnTo>
                <a:lnTo>
                  <a:pt x="15184" y="6910"/>
                </a:lnTo>
                <a:lnTo>
                  <a:pt x="15135" y="6935"/>
                </a:lnTo>
                <a:lnTo>
                  <a:pt x="15062" y="6983"/>
                </a:lnTo>
                <a:lnTo>
                  <a:pt x="15038" y="7032"/>
                </a:lnTo>
                <a:lnTo>
                  <a:pt x="15013" y="7081"/>
                </a:lnTo>
                <a:lnTo>
                  <a:pt x="15038" y="7056"/>
                </a:lnTo>
                <a:lnTo>
                  <a:pt x="15013" y="7105"/>
                </a:lnTo>
                <a:lnTo>
                  <a:pt x="15013" y="7129"/>
                </a:lnTo>
                <a:lnTo>
                  <a:pt x="15038" y="7154"/>
                </a:lnTo>
                <a:lnTo>
                  <a:pt x="15086" y="7202"/>
                </a:lnTo>
                <a:lnTo>
                  <a:pt x="15208" y="7227"/>
                </a:lnTo>
                <a:lnTo>
                  <a:pt x="15403" y="7227"/>
                </a:lnTo>
                <a:lnTo>
                  <a:pt x="15622" y="7178"/>
                </a:lnTo>
                <a:lnTo>
                  <a:pt x="15841" y="7129"/>
                </a:lnTo>
                <a:lnTo>
                  <a:pt x="16108" y="7056"/>
                </a:lnTo>
                <a:lnTo>
                  <a:pt x="16108" y="7397"/>
                </a:lnTo>
                <a:lnTo>
                  <a:pt x="16108" y="7713"/>
                </a:lnTo>
                <a:lnTo>
                  <a:pt x="16035" y="7713"/>
                </a:lnTo>
                <a:lnTo>
                  <a:pt x="15670" y="7762"/>
                </a:lnTo>
                <a:lnTo>
                  <a:pt x="15330" y="7786"/>
                </a:lnTo>
                <a:lnTo>
                  <a:pt x="14965" y="7835"/>
                </a:lnTo>
                <a:lnTo>
                  <a:pt x="14600" y="7932"/>
                </a:lnTo>
                <a:lnTo>
                  <a:pt x="14575" y="7957"/>
                </a:lnTo>
                <a:lnTo>
                  <a:pt x="14575" y="7981"/>
                </a:lnTo>
                <a:lnTo>
                  <a:pt x="14575" y="8005"/>
                </a:lnTo>
                <a:lnTo>
                  <a:pt x="14600" y="8030"/>
                </a:lnTo>
                <a:lnTo>
                  <a:pt x="15330" y="8151"/>
                </a:lnTo>
                <a:lnTo>
                  <a:pt x="15500" y="8176"/>
                </a:lnTo>
                <a:lnTo>
                  <a:pt x="15695" y="8200"/>
                </a:lnTo>
                <a:lnTo>
                  <a:pt x="15865" y="8176"/>
                </a:lnTo>
                <a:lnTo>
                  <a:pt x="16035" y="8127"/>
                </a:lnTo>
                <a:lnTo>
                  <a:pt x="16035" y="8176"/>
                </a:lnTo>
                <a:lnTo>
                  <a:pt x="15938" y="8565"/>
                </a:lnTo>
                <a:lnTo>
                  <a:pt x="15816" y="8930"/>
                </a:lnTo>
                <a:lnTo>
                  <a:pt x="15524" y="8881"/>
                </a:lnTo>
                <a:lnTo>
                  <a:pt x="15232" y="8833"/>
                </a:lnTo>
                <a:lnTo>
                  <a:pt x="15013" y="8784"/>
                </a:lnTo>
                <a:lnTo>
                  <a:pt x="14794" y="8760"/>
                </a:lnTo>
                <a:lnTo>
                  <a:pt x="14332" y="8784"/>
                </a:lnTo>
                <a:lnTo>
                  <a:pt x="14308" y="8784"/>
                </a:lnTo>
                <a:lnTo>
                  <a:pt x="14308" y="8808"/>
                </a:lnTo>
                <a:lnTo>
                  <a:pt x="14308" y="8833"/>
                </a:lnTo>
                <a:lnTo>
                  <a:pt x="14332" y="8833"/>
                </a:lnTo>
                <a:lnTo>
                  <a:pt x="14478" y="8881"/>
                </a:lnTo>
                <a:lnTo>
                  <a:pt x="14624" y="8954"/>
                </a:lnTo>
                <a:lnTo>
                  <a:pt x="14965" y="9125"/>
                </a:lnTo>
                <a:lnTo>
                  <a:pt x="15281" y="9271"/>
                </a:lnTo>
                <a:lnTo>
                  <a:pt x="15451" y="9319"/>
                </a:lnTo>
                <a:lnTo>
                  <a:pt x="15622" y="9368"/>
                </a:lnTo>
                <a:lnTo>
                  <a:pt x="15500" y="9636"/>
                </a:lnTo>
                <a:lnTo>
                  <a:pt x="15354" y="9903"/>
                </a:lnTo>
                <a:lnTo>
                  <a:pt x="15135" y="9782"/>
                </a:lnTo>
                <a:lnTo>
                  <a:pt x="14916" y="9684"/>
                </a:lnTo>
                <a:lnTo>
                  <a:pt x="14429" y="9563"/>
                </a:lnTo>
                <a:lnTo>
                  <a:pt x="14210" y="9490"/>
                </a:lnTo>
                <a:lnTo>
                  <a:pt x="13943" y="9441"/>
                </a:lnTo>
                <a:lnTo>
                  <a:pt x="13699" y="9417"/>
                </a:lnTo>
                <a:lnTo>
                  <a:pt x="13553" y="9417"/>
                </a:lnTo>
                <a:lnTo>
                  <a:pt x="13456" y="9465"/>
                </a:lnTo>
                <a:lnTo>
                  <a:pt x="13432" y="9490"/>
                </a:lnTo>
                <a:lnTo>
                  <a:pt x="13432" y="9514"/>
                </a:lnTo>
                <a:lnTo>
                  <a:pt x="13578" y="9636"/>
                </a:lnTo>
                <a:lnTo>
                  <a:pt x="13772" y="9733"/>
                </a:lnTo>
                <a:lnTo>
                  <a:pt x="14137" y="9855"/>
                </a:lnTo>
                <a:lnTo>
                  <a:pt x="14648" y="10049"/>
                </a:lnTo>
                <a:lnTo>
                  <a:pt x="14892" y="10147"/>
                </a:lnTo>
                <a:lnTo>
                  <a:pt x="15135" y="10244"/>
                </a:lnTo>
                <a:lnTo>
                  <a:pt x="14794" y="10706"/>
                </a:lnTo>
                <a:lnTo>
                  <a:pt x="14721" y="10658"/>
                </a:lnTo>
                <a:lnTo>
                  <a:pt x="14624" y="10633"/>
                </a:lnTo>
                <a:lnTo>
                  <a:pt x="14405" y="10560"/>
                </a:lnTo>
                <a:lnTo>
                  <a:pt x="13991" y="10512"/>
                </a:lnTo>
                <a:lnTo>
                  <a:pt x="13772" y="10439"/>
                </a:lnTo>
                <a:lnTo>
                  <a:pt x="13505" y="10366"/>
                </a:lnTo>
                <a:lnTo>
                  <a:pt x="13359" y="10341"/>
                </a:lnTo>
                <a:lnTo>
                  <a:pt x="13213" y="10317"/>
                </a:lnTo>
                <a:lnTo>
                  <a:pt x="13115" y="10341"/>
                </a:lnTo>
                <a:lnTo>
                  <a:pt x="12994" y="10390"/>
                </a:lnTo>
                <a:lnTo>
                  <a:pt x="12994" y="10414"/>
                </a:lnTo>
                <a:lnTo>
                  <a:pt x="13018" y="10536"/>
                </a:lnTo>
                <a:lnTo>
                  <a:pt x="13091" y="10609"/>
                </a:lnTo>
                <a:lnTo>
                  <a:pt x="13188" y="10682"/>
                </a:lnTo>
                <a:lnTo>
                  <a:pt x="13310" y="10731"/>
                </a:lnTo>
                <a:lnTo>
                  <a:pt x="13553" y="10828"/>
                </a:lnTo>
                <a:lnTo>
                  <a:pt x="13772" y="10877"/>
                </a:lnTo>
                <a:lnTo>
                  <a:pt x="14113" y="10998"/>
                </a:lnTo>
                <a:lnTo>
                  <a:pt x="14308" y="11047"/>
                </a:lnTo>
                <a:lnTo>
                  <a:pt x="14502" y="11071"/>
                </a:lnTo>
                <a:lnTo>
                  <a:pt x="14089" y="11509"/>
                </a:lnTo>
                <a:lnTo>
                  <a:pt x="13943" y="11412"/>
                </a:lnTo>
                <a:lnTo>
                  <a:pt x="13772" y="11339"/>
                </a:lnTo>
                <a:lnTo>
                  <a:pt x="13432" y="11242"/>
                </a:lnTo>
                <a:lnTo>
                  <a:pt x="13067" y="11144"/>
                </a:lnTo>
                <a:lnTo>
                  <a:pt x="12702" y="11071"/>
                </a:lnTo>
                <a:lnTo>
                  <a:pt x="12337" y="11047"/>
                </a:lnTo>
                <a:lnTo>
                  <a:pt x="11972" y="11096"/>
                </a:lnTo>
                <a:lnTo>
                  <a:pt x="11947" y="11096"/>
                </a:lnTo>
                <a:lnTo>
                  <a:pt x="11899" y="11120"/>
                </a:lnTo>
                <a:lnTo>
                  <a:pt x="11874" y="11193"/>
                </a:lnTo>
                <a:lnTo>
                  <a:pt x="11850" y="11266"/>
                </a:lnTo>
                <a:lnTo>
                  <a:pt x="11874" y="11290"/>
                </a:lnTo>
                <a:lnTo>
                  <a:pt x="11899" y="11363"/>
                </a:lnTo>
                <a:lnTo>
                  <a:pt x="11972" y="11412"/>
                </a:lnTo>
                <a:lnTo>
                  <a:pt x="12580" y="11509"/>
                </a:lnTo>
                <a:lnTo>
                  <a:pt x="12872" y="11582"/>
                </a:lnTo>
                <a:lnTo>
                  <a:pt x="13164" y="11655"/>
                </a:lnTo>
                <a:lnTo>
                  <a:pt x="13432" y="11753"/>
                </a:lnTo>
                <a:lnTo>
                  <a:pt x="13675" y="11850"/>
                </a:lnTo>
                <a:lnTo>
                  <a:pt x="13359" y="12118"/>
                </a:lnTo>
                <a:lnTo>
                  <a:pt x="13018" y="12337"/>
                </a:lnTo>
                <a:lnTo>
                  <a:pt x="12994" y="12288"/>
                </a:lnTo>
                <a:lnTo>
                  <a:pt x="12945" y="12239"/>
                </a:lnTo>
                <a:lnTo>
                  <a:pt x="12775" y="12166"/>
                </a:lnTo>
                <a:lnTo>
                  <a:pt x="12604" y="12142"/>
                </a:lnTo>
                <a:lnTo>
                  <a:pt x="12410" y="12118"/>
                </a:lnTo>
                <a:lnTo>
                  <a:pt x="12215" y="12069"/>
                </a:lnTo>
                <a:lnTo>
                  <a:pt x="11850" y="11947"/>
                </a:lnTo>
                <a:lnTo>
                  <a:pt x="11558" y="11826"/>
                </a:lnTo>
                <a:lnTo>
                  <a:pt x="11242" y="11704"/>
                </a:lnTo>
                <a:lnTo>
                  <a:pt x="11096" y="11655"/>
                </a:lnTo>
                <a:lnTo>
                  <a:pt x="10950" y="11607"/>
                </a:lnTo>
                <a:lnTo>
                  <a:pt x="10779" y="11582"/>
                </a:lnTo>
                <a:lnTo>
                  <a:pt x="10633" y="11582"/>
                </a:lnTo>
                <a:lnTo>
                  <a:pt x="10609" y="11607"/>
                </a:lnTo>
                <a:lnTo>
                  <a:pt x="10609" y="11655"/>
                </a:lnTo>
                <a:lnTo>
                  <a:pt x="10682" y="11753"/>
                </a:lnTo>
                <a:lnTo>
                  <a:pt x="10804" y="11874"/>
                </a:lnTo>
                <a:lnTo>
                  <a:pt x="10925" y="11947"/>
                </a:lnTo>
                <a:lnTo>
                  <a:pt x="11047" y="12045"/>
                </a:lnTo>
                <a:lnTo>
                  <a:pt x="11315" y="12166"/>
                </a:lnTo>
                <a:lnTo>
                  <a:pt x="11582" y="12288"/>
                </a:lnTo>
                <a:lnTo>
                  <a:pt x="11826" y="12385"/>
                </a:lnTo>
                <a:lnTo>
                  <a:pt x="12093" y="12483"/>
                </a:lnTo>
                <a:lnTo>
                  <a:pt x="12361" y="12556"/>
                </a:lnTo>
                <a:lnTo>
                  <a:pt x="12507" y="12580"/>
                </a:lnTo>
                <a:lnTo>
                  <a:pt x="12629" y="12580"/>
                </a:lnTo>
                <a:lnTo>
                  <a:pt x="12239" y="12799"/>
                </a:lnTo>
                <a:lnTo>
                  <a:pt x="11850" y="12969"/>
                </a:lnTo>
                <a:lnTo>
                  <a:pt x="11801" y="12921"/>
                </a:lnTo>
                <a:lnTo>
                  <a:pt x="11680" y="12823"/>
                </a:lnTo>
                <a:lnTo>
                  <a:pt x="11558" y="12775"/>
                </a:lnTo>
                <a:lnTo>
                  <a:pt x="11266" y="12677"/>
                </a:lnTo>
                <a:lnTo>
                  <a:pt x="10998" y="12604"/>
                </a:lnTo>
                <a:lnTo>
                  <a:pt x="10731" y="12531"/>
                </a:lnTo>
                <a:lnTo>
                  <a:pt x="10585" y="12458"/>
                </a:lnTo>
                <a:lnTo>
                  <a:pt x="10439" y="12385"/>
                </a:lnTo>
                <a:lnTo>
                  <a:pt x="10171" y="12239"/>
                </a:lnTo>
                <a:lnTo>
                  <a:pt x="10025" y="12166"/>
                </a:lnTo>
                <a:lnTo>
                  <a:pt x="9879" y="12118"/>
                </a:lnTo>
                <a:lnTo>
                  <a:pt x="9733" y="12093"/>
                </a:lnTo>
                <a:lnTo>
                  <a:pt x="9563" y="12093"/>
                </a:lnTo>
                <a:lnTo>
                  <a:pt x="9514" y="12118"/>
                </a:lnTo>
                <a:lnTo>
                  <a:pt x="9490" y="12142"/>
                </a:lnTo>
                <a:lnTo>
                  <a:pt x="9490" y="12191"/>
                </a:lnTo>
                <a:lnTo>
                  <a:pt x="9514" y="12215"/>
                </a:lnTo>
                <a:lnTo>
                  <a:pt x="9733" y="12410"/>
                </a:lnTo>
                <a:lnTo>
                  <a:pt x="9952" y="12580"/>
                </a:lnTo>
                <a:lnTo>
                  <a:pt x="10220" y="12750"/>
                </a:lnTo>
                <a:lnTo>
                  <a:pt x="10463" y="12872"/>
                </a:lnTo>
                <a:lnTo>
                  <a:pt x="10682" y="12969"/>
                </a:lnTo>
                <a:lnTo>
                  <a:pt x="10901" y="13042"/>
                </a:lnTo>
                <a:lnTo>
                  <a:pt x="11363" y="13188"/>
                </a:lnTo>
                <a:lnTo>
                  <a:pt x="10852" y="13359"/>
                </a:lnTo>
                <a:lnTo>
                  <a:pt x="10317" y="13505"/>
                </a:lnTo>
                <a:lnTo>
                  <a:pt x="10317" y="13480"/>
                </a:lnTo>
                <a:lnTo>
                  <a:pt x="10366" y="13359"/>
                </a:lnTo>
                <a:lnTo>
                  <a:pt x="10366" y="13310"/>
                </a:lnTo>
                <a:lnTo>
                  <a:pt x="10342" y="13261"/>
                </a:lnTo>
                <a:lnTo>
                  <a:pt x="10293" y="13213"/>
                </a:lnTo>
                <a:lnTo>
                  <a:pt x="10244" y="13164"/>
                </a:lnTo>
                <a:lnTo>
                  <a:pt x="9198" y="12604"/>
                </a:lnTo>
                <a:lnTo>
                  <a:pt x="9028" y="12507"/>
                </a:lnTo>
                <a:lnTo>
                  <a:pt x="8809" y="12410"/>
                </a:lnTo>
                <a:lnTo>
                  <a:pt x="8711" y="12385"/>
                </a:lnTo>
                <a:lnTo>
                  <a:pt x="8590" y="12361"/>
                </a:lnTo>
                <a:lnTo>
                  <a:pt x="8492" y="12385"/>
                </a:lnTo>
                <a:lnTo>
                  <a:pt x="8419" y="12434"/>
                </a:lnTo>
                <a:lnTo>
                  <a:pt x="8419" y="12458"/>
                </a:lnTo>
                <a:lnTo>
                  <a:pt x="8444" y="12556"/>
                </a:lnTo>
                <a:lnTo>
                  <a:pt x="8517" y="12629"/>
                </a:lnTo>
                <a:lnTo>
                  <a:pt x="8687" y="12799"/>
                </a:lnTo>
                <a:lnTo>
                  <a:pt x="9028" y="13042"/>
                </a:lnTo>
                <a:lnTo>
                  <a:pt x="9490" y="13334"/>
                </a:lnTo>
                <a:lnTo>
                  <a:pt x="9733" y="13456"/>
                </a:lnTo>
                <a:lnTo>
                  <a:pt x="10001" y="13553"/>
                </a:lnTo>
                <a:lnTo>
                  <a:pt x="9539" y="13651"/>
                </a:lnTo>
                <a:lnTo>
                  <a:pt x="9076" y="13699"/>
                </a:lnTo>
                <a:lnTo>
                  <a:pt x="9052" y="13651"/>
                </a:lnTo>
                <a:lnTo>
                  <a:pt x="8857" y="13480"/>
                </a:lnTo>
                <a:lnTo>
                  <a:pt x="8638" y="13334"/>
                </a:lnTo>
                <a:lnTo>
                  <a:pt x="8176" y="13067"/>
                </a:lnTo>
                <a:lnTo>
                  <a:pt x="7762" y="12799"/>
                </a:lnTo>
                <a:lnTo>
                  <a:pt x="7568" y="12677"/>
                </a:lnTo>
                <a:lnTo>
                  <a:pt x="7349" y="12604"/>
                </a:lnTo>
                <a:lnTo>
                  <a:pt x="7300" y="12604"/>
                </a:lnTo>
                <a:lnTo>
                  <a:pt x="7276" y="12653"/>
                </a:lnTo>
                <a:lnTo>
                  <a:pt x="7276" y="12775"/>
                </a:lnTo>
                <a:lnTo>
                  <a:pt x="7300" y="12872"/>
                </a:lnTo>
                <a:lnTo>
                  <a:pt x="7373" y="12969"/>
                </a:lnTo>
                <a:lnTo>
                  <a:pt x="7446" y="13042"/>
                </a:lnTo>
                <a:lnTo>
                  <a:pt x="7616" y="13213"/>
                </a:lnTo>
                <a:lnTo>
                  <a:pt x="7787" y="13334"/>
                </a:lnTo>
                <a:lnTo>
                  <a:pt x="8103" y="13553"/>
                </a:lnTo>
                <a:lnTo>
                  <a:pt x="8444" y="13748"/>
                </a:lnTo>
                <a:lnTo>
                  <a:pt x="8346" y="13748"/>
                </a:lnTo>
                <a:lnTo>
                  <a:pt x="7835" y="13772"/>
                </a:lnTo>
                <a:lnTo>
                  <a:pt x="7349" y="13724"/>
                </a:lnTo>
                <a:lnTo>
                  <a:pt x="7373" y="13699"/>
                </a:lnTo>
                <a:lnTo>
                  <a:pt x="7397" y="13651"/>
                </a:lnTo>
                <a:lnTo>
                  <a:pt x="7422" y="13578"/>
                </a:lnTo>
                <a:lnTo>
                  <a:pt x="7397" y="13529"/>
                </a:lnTo>
                <a:lnTo>
                  <a:pt x="7373" y="13456"/>
                </a:lnTo>
                <a:lnTo>
                  <a:pt x="7324" y="13383"/>
                </a:lnTo>
                <a:lnTo>
                  <a:pt x="7203" y="13286"/>
                </a:lnTo>
                <a:lnTo>
                  <a:pt x="6911" y="13091"/>
                </a:lnTo>
                <a:lnTo>
                  <a:pt x="6643" y="12872"/>
                </a:lnTo>
                <a:lnTo>
                  <a:pt x="6521" y="12799"/>
                </a:lnTo>
                <a:lnTo>
                  <a:pt x="6448" y="12750"/>
                </a:lnTo>
                <a:lnTo>
                  <a:pt x="6424" y="12702"/>
                </a:lnTo>
                <a:lnTo>
                  <a:pt x="6424" y="12677"/>
                </a:lnTo>
                <a:lnTo>
                  <a:pt x="6400" y="12677"/>
                </a:lnTo>
                <a:lnTo>
                  <a:pt x="6375" y="12702"/>
                </a:lnTo>
                <a:lnTo>
                  <a:pt x="6351" y="12775"/>
                </a:lnTo>
                <a:lnTo>
                  <a:pt x="6327" y="12823"/>
                </a:lnTo>
                <a:lnTo>
                  <a:pt x="6351" y="12969"/>
                </a:lnTo>
                <a:lnTo>
                  <a:pt x="6400" y="13042"/>
                </a:lnTo>
                <a:lnTo>
                  <a:pt x="6448" y="13140"/>
                </a:lnTo>
                <a:lnTo>
                  <a:pt x="6570" y="13286"/>
                </a:lnTo>
                <a:lnTo>
                  <a:pt x="6716" y="13432"/>
                </a:lnTo>
                <a:lnTo>
                  <a:pt x="6862" y="13553"/>
                </a:lnTo>
                <a:lnTo>
                  <a:pt x="7032" y="13675"/>
                </a:lnTo>
                <a:lnTo>
                  <a:pt x="7032" y="13675"/>
                </a:lnTo>
                <a:lnTo>
                  <a:pt x="6619" y="13578"/>
                </a:lnTo>
                <a:lnTo>
                  <a:pt x="6229" y="13456"/>
                </a:lnTo>
                <a:lnTo>
                  <a:pt x="5864" y="13334"/>
                </a:lnTo>
                <a:lnTo>
                  <a:pt x="5670" y="13286"/>
                </a:lnTo>
                <a:lnTo>
                  <a:pt x="5475" y="13261"/>
                </a:lnTo>
                <a:lnTo>
                  <a:pt x="5280" y="13237"/>
                </a:lnTo>
                <a:lnTo>
                  <a:pt x="5086" y="13261"/>
                </a:lnTo>
                <a:lnTo>
                  <a:pt x="4988" y="13286"/>
                </a:lnTo>
                <a:lnTo>
                  <a:pt x="4915" y="13334"/>
                </a:lnTo>
                <a:lnTo>
                  <a:pt x="4842" y="13407"/>
                </a:lnTo>
                <a:lnTo>
                  <a:pt x="4818" y="13505"/>
                </a:lnTo>
                <a:lnTo>
                  <a:pt x="4672" y="13651"/>
                </a:lnTo>
                <a:lnTo>
                  <a:pt x="4502" y="13797"/>
                </a:lnTo>
                <a:lnTo>
                  <a:pt x="4331" y="13943"/>
                </a:lnTo>
                <a:lnTo>
                  <a:pt x="4161" y="14064"/>
                </a:lnTo>
                <a:lnTo>
                  <a:pt x="3869" y="14259"/>
                </a:lnTo>
                <a:lnTo>
                  <a:pt x="3553" y="14405"/>
                </a:lnTo>
                <a:lnTo>
                  <a:pt x="3212" y="14551"/>
                </a:lnTo>
                <a:lnTo>
                  <a:pt x="2896" y="14648"/>
                </a:lnTo>
                <a:lnTo>
                  <a:pt x="2555" y="14745"/>
                </a:lnTo>
                <a:lnTo>
                  <a:pt x="2190" y="14818"/>
                </a:lnTo>
                <a:lnTo>
                  <a:pt x="1825" y="14867"/>
                </a:lnTo>
                <a:lnTo>
                  <a:pt x="1485" y="14891"/>
                </a:lnTo>
                <a:lnTo>
                  <a:pt x="1314" y="14891"/>
                </a:lnTo>
                <a:lnTo>
                  <a:pt x="1144" y="14867"/>
                </a:lnTo>
                <a:lnTo>
                  <a:pt x="1436" y="14672"/>
                </a:lnTo>
                <a:lnTo>
                  <a:pt x="1728" y="14453"/>
                </a:lnTo>
                <a:lnTo>
                  <a:pt x="1996" y="14210"/>
                </a:lnTo>
                <a:lnTo>
                  <a:pt x="2239" y="13991"/>
                </a:lnTo>
                <a:lnTo>
                  <a:pt x="2604" y="13626"/>
                </a:lnTo>
                <a:lnTo>
                  <a:pt x="2774" y="13432"/>
                </a:lnTo>
                <a:lnTo>
                  <a:pt x="2944" y="13188"/>
                </a:lnTo>
                <a:lnTo>
                  <a:pt x="3066" y="12945"/>
                </a:lnTo>
                <a:lnTo>
                  <a:pt x="3163" y="12702"/>
                </a:lnTo>
                <a:lnTo>
                  <a:pt x="3212" y="12458"/>
                </a:lnTo>
                <a:lnTo>
                  <a:pt x="3212" y="12337"/>
                </a:lnTo>
                <a:lnTo>
                  <a:pt x="3212" y="12215"/>
                </a:lnTo>
                <a:lnTo>
                  <a:pt x="3236" y="12118"/>
                </a:lnTo>
                <a:lnTo>
                  <a:pt x="3212" y="12045"/>
                </a:lnTo>
                <a:lnTo>
                  <a:pt x="3188" y="11972"/>
                </a:lnTo>
                <a:lnTo>
                  <a:pt x="3115" y="11923"/>
                </a:lnTo>
                <a:lnTo>
                  <a:pt x="2920" y="11826"/>
                </a:lnTo>
                <a:lnTo>
                  <a:pt x="2750" y="11704"/>
                </a:lnTo>
                <a:lnTo>
                  <a:pt x="2409" y="11461"/>
                </a:lnTo>
                <a:lnTo>
                  <a:pt x="2117" y="11169"/>
                </a:lnTo>
                <a:lnTo>
                  <a:pt x="1850" y="10852"/>
                </a:lnTo>
                <a:lnTo>
                  <a:pt x="1631" y="10512"/>
                </a:lnTo>
                <a:lnTo>
                  <a:pt x="1412" y="10147"/>
                </a:lnTo>
                <a:lnTo>
                  <a:pt x="1241" y="9757"/>
                </a:lnTo>
                <a:lnTo>
                  <a:pt x="1095" y="9368"/>
                </a:lnTo>
                <a:lnTo>
                  <a:pt x="949" y="8979"/>
                </a:lnTo>
                <a:lnTo>
                  <a:pt x="828" y="8565"/>
                </a:lnTo>
                <a:lnTo>
                  <a:pt x="755" y="8127"/>
                </a:lnTo>
                <a:lnTo>
                  <a:pt x="682" y="7689"/>
                </a:lnTo>
                <a:lnTo>
                  <a:pt x="657" y="7251"/>
                </a:lnTo>
                <a:lnTo>
                  <a:pt x="657" y="6837"/>
                </a:lnTo>
                <a:lnTo>
                  <a:pt x="706" y="6399"/>
                </a:lnTo>
                <a:lnTo>
                  <a:pt x="803" y="5986"/>
                </a:lnTo>
                <a:lnTo>
                  <a:pt x="925" y="5548"/>
                </a:lnTo>
                <a:lnTo>
                  <a:pt x="1120" y="5110"/>
                </a:lnTo>
                <a:lnTo>
                  <a:pt x="1339" y="4696"/>
                </a:lnTo>
                <a:lnTo>
                  <a:pt x="1606" y="4307"/>
                </a:lnTo>
                <a:lnTo>
                  <a:pt x="1898" y="3869"/>
                </a:lnTo>
                <a:lnTo>
                  <a:pt x="2166" y="3431"/>
                </a:lnTo>
                <a:lnTo>
                  <a:pt x="2434" y="3017"/>
                </a:lnTo>
                <a:lnTo>
                  <a:pt x="2604" y="2823"/>
                </a:lnTo>
                <a:lnTo>
                  <a:pt x="2774" y="2628"/>
                </a:lnTo>
                <a:lnTo>
                  <a:pt x="3115" y="2336"/>
                </a:lnTo>
                <a:lnTo>
                  <a:pt x="3431" y="2068"/>
                </a:lnTo>
                <a:lnTo>
                  <a:pt x="3772" y="1825"/>
                </a:lnTo>
                <a:lnTo>
                  <a:pt x="4137" y="1582"/>
                </a:lnTo>
                <a:lnTo>
                  <a:pt x="4502" y="1387"/>
                </a:lnTo>
                <a:lnTo>
                  <a:pt x="4867" y="1192"/>
                </a:lnTo>
                <a:lnTo>
                  <a:pt x="5256" y="1046"/>
                </a:lnTo>
                <a:lnTo>
                  <a:pt x="5670" y="900"/>
                </a:lnTo>
                <a:lnTo>
                  <a:pt x="6083" y="803"/>
                </a:lnTo>
                <a:lnTo>
                  <a:pt x="6497" y="706"/>
                </a:lnTo>
                <a:lnTo>
                  <a:pt x="6935" y="633"/>
                </a:lnTo>
                <a:lnTo>
                  <a:pt x="7373" y="584"/>
                </a:lnTo>
                <a:lnTo>
                  <a:pt x="7811" y="535"/>
                </a:lnTo>
                <a:lnTo>
                  <a:pt x="8249" y="511"/>
                </a:lnTo>
                <a:close/>
                <a:moveTo>
                  <a:pt x="8444" y="0"/>
                </a:moveTo>
                <a:lnTo>
                  <a:pt x="7641" y="24"/>
                </a:lnTo>
                <a:lnTo>
                  <a:pt x="6838" y="122"/>
                </a:lnTo>
                <a:lnTo>
                  <a:pt x="6351" y="195"/>
                </a:lnTo>
                <a:lnTo>
                  <a:pt x="5889" y="292"/>
                </a:lnTo>
                <a:lnTo>
                  <a:pt x="5426" y="414"/>
                </a:lnTo>
                <a:lnTo>
                  <a:pt x="4964" y="560"/>
                </a:lnTo>
                <a:lnTo>
                  <a:pt x="4502" y="730"/>
                </a:lnTo>
                <a:lnTo>
                  <a:pt x="4088" y="949"/>
                </a:lnTo>
                <a:lnTo>
                  <a:pt x="3674" y="1217"/>
                </a:lnTo>
                <a:lnTo>
                  <a:pt x="3285" y="1509"/>
                </a:lnTo>
                <a:lnTo>
                  <a:pt x="2823" y="1922"/>
                </a:lnTo>
                <a:lnTo>
                  <a:pt x="2385" y="2312"/>
                </a:lnTo>
                <a:lnTo>
                  <a:pt x="2166" y="2531"/>
                </a:lnTo>
                <a:lnTo>
                  <a:pt x="1947" y="2725"/>
                </a:lnTo>
                <a:lnTo>
                  <a:pt x="1752" y="2969"/>
                </a:lnTo>
                <a:lnTo>
                  <a:pt x="1582" y="3212"/>
                </a:lnTo>
                <a:lnTo>
                  <a:pt x="1266" y="3723"/>
                </a:lnTo>
                <a:lnTo>
                  <a:pt x="974" y="4283"/>
                </a:lnTo>
                <a:lnTo>
                  <a:pt x="682" y="4842"/>
                </a:lnTo>
                <a:lnTo>
                  <a:pt x="438" y="5402"/>
                </a:lnTo>
                <a:lnTo>
                  <a:pt x="341" y="5645"/>
                </a:lnTo>
                <a:lnTo>
                  <a:pt x="268" y="5889"/>
                </a:lnTo>
                <a:lnTo>
                  <a:pt x="195" y="6132"/>
                </a:lnTo>
                <a:lnTo>
                  <a:pt x="146" y="6375"/>
                </a:lnTo>
                <a:lnTo>
                  <a:pt x="122" y="6886"/>
                </a:lnTo>
                <a:lnTo>
                  <a:pt x="122" y="7397"/>
                </a:lnTo>
                <a:lnTo>
                  <a:pt x="171" y="7908"/>
                </a:lnTo>
                <a:lnTo>
                  <a:pt x="268" y="8419"/>
                </a:lnTo>
                <a:lnTo>
                  <a:pt x="390" y="8906"/>
                </a:lnTo>
                <a:lnTo>
                  <a:pt x="536" y="9392"/>
                </a:lnTo>
                <a:lnTo>
                  <a:pt x="682" y="9830"/>
                </a:lnTo>
                <a:lnTo>
                  <a:pt x="876" y="10244"/>
                </a:lnTo>
                <a:lnTo>
                  <a:pt x="1095" y="10658"/>
                </a:lnTo>
                <a:lnTo>
                  <a:pt x="1339" y="11047"/>
                </a:lnTo>
                <a:lnTo>
                  <a:pt x="1631" y="11412"/>
                </a:lnTo>
                <a:lnTo>
                  <a:pt x="1947" y="11728"/>
                </a:lnTo>
                <a:lnTo>
                  <a:pt x="2117" y="11874"/>
                </a:lnTo>
                <a:lnTo>
                  <a:pt x="2312" y="12020"/>
                </a:lnTo>
                <a:lnTo>
                  <a:pt x="2507" y="12142"/>
                </a:lnTo>
                <a:lnTo>
                  <a:pt x="2701" y="12239"/>
                </a:lnTo>
                <a:lnTo>
                  <a:pt x="2677" y="12458"/>
                </a:lnTo>
                <a:lnTo>
                  <a:pt x="2604" y="12653"/>
                </a:lnTo>
                <a:lnTo>
                  <a:pt x="2482" y="12848"/>
                </a:lnTo>
                <a:lnTo>
                  <a:pt x="2361" y="13042"/>
                </a:lnTo>
                <a:lnTo>
                  <a:pt x="2215" y="13213"/>
                </a:lnTo>
                <a:lnTo>
                  <a:pt x="2069" y="13359"/>
                </a:lnTo>
                <a:lnTo>
                  <a:pt x="1752" y="13675"/>
                </a:lnTo>
                <a:lnTo>
                  <a:pt x="1412" y="13967"/>
                </a:lnTo>
                <a:lnTo>
                  <a:pt x="1047" y="14259"/>
                </a:lnTo>
                <a:lnTo>
                  <a:pt x="828" y="14381"/>
                </a:lnTo>
                <a:lnTo>
                  <a:pt x="633" y="14478"/>
                </a:lnTo>
                <a:lnTo>
                  <a:pt x="414" y="14575"/>
                </a:lnTo>
                <a:lnTo>
                  <a:pt x="195" y="14648"/>
                </a:lnTo>
                <a:lnTo>
                  <a:pt x="98" y="14697"/>
                </a:lnTo>
                <a:lnTo>
                  <a:pt x="25" y="14794"/>
                </a:lnTo>
                <a:lnTo>
                  <a:pt x="0" y="14891"/>
                </a:lnTo>
                <a:lnTo>
                  <a:pt x="25" y="14989"/>
                </a:lnTo>
                <a:lnTo>
                  <a:pt x="49" y="15086"/>
                </a:lnTo>
                <a:lnTo>
                  <a:pt x="146" y="15159"/>
                </a:lnTo>
                <a:lnTo>
                  <a:pt x="244" y="15208"/>
                </a:lnTo>
                <a:lnTo>
                  <a:pt x="365" y="15208"/>
                </a:lnTo>
                <a:lnTo>
                  <a:pt x="414" y="15183"/>
                </a:lnTo>
                <a:lnTo>
                  <a:pt x="560" y="15256"/>
                </a:lnTo>
                <a:lnTo>
                  <a:pt x="682" y="15305"/>
                </a:lnTo>
                <a:lnTo>
                  <a:pt x="998" y="15378"/>
                </a:lnTo>
                <a:lnTo>
                  <a:pt x="1314" y="15402"/>
                </a:lnTo>
                <a:lnTo>
                  <a:pt x="1679" y="15402"/>
                </a:lnTo>
                <a:lnTo>
                  <a:pt x="2020" y="15354"/>
                </a:lnTo>
                <a:lnTo>
                  <a:pt x="2336" y="15305"/>
                </a:lnTo>
                <a:lnTo>
                  <a:pt x="2896" y="15183"/>
                </a:lnTo>
                <a:lnTo>
                  <a:pt x="3261" y="15062"/>
                </a:lnTo>
                <a:lnTo>
                  <a:pt x="3626" y="14916"/>
                </a:lnTo>
                <a:lnTo>
                  <a:pt x="3991" y="14770"/>
                </a:lnTo>
                <a:lnTo>
                  <a:pt x="4331" y="14575"/>
                </a:lnTo>
                <a:lnTo>
                  <a:pt x="4575" y="14429"/>
                </a:lnTo>
                <a:lnTo>
                  <a:pt x="4818" y="14259"/>
                </a:lnTo>
                <a:lnTo>
                  <a:pt x="5037" y="14040"/>
                </a:lnTo>
                <a:lnTo>
                  <a:pt x="5134" y="13918"/>
                </a:lnTo>
                <a:lnTo>
                  <a:pt x="5207" y="13797"/>
                </a:lnTo>
                <a:lnTo>
                  <a:pt x="5426" y="13821"/>
                </a:lnTo>
                <a:lnTo>
                  <a:pt x="5645" y="13845"/>
                </a:lnTo>
                <a:lnTo>
                  <a:pt x="6059" y="13967"/>
                </a:lnTo>
                <a:lnTo>
                  <a:pt x="6497" y="14113"/>
                </a:lnTo>
                <a:lnTo>
                  <a:pt x="6692" y="14186"/>
                </a:lnTo>
                <a:lnTo>
                  <a:pt x="6911" y="14235"/>
                </a:lnTo>
                <a:lnTo>
                  <a:pt x="7178" y="14283"/>
                </a:lnTo>
                <a:lnTo>
                  <a:pt x="7446" y="14308"/>
                </a:lnTo>
                <a:lnTo>
                  <a:pt x="7981" y="14332"/>
                </a:lnTo>
                <a:lnTo>
                  <a:pt x="8517" y="14308"/>
                </a:lnTo>
                <a:lnTo>
                  <a:pt x="9052" y="14259"/>
                </a:lnTo>
                <a:lnTo>
                  <a:pt x="9490" y="14210"/>
                </a:lnTo>
                <a:lnTo>
                  <a:pt x="9952" y="14137"/>
                </a:lnTo>
                <a:lnTo>
                  <a:pt x="10390" y="14040"/>
                </a:lnTo>
                <a:lnTo>
                  <a:pt x="10828" y="13918"/>
                </a:lnTo>
                <a:lnTo>
                  <a:pt x="11266" y="13797"/>
                </a:lnTo>
                <a:lnTo>
                  <a:pt x="11680" y="13651"/>
                </a:lnTo>
                <a:lnTo>
                  <a:pt x="12093" y="13480"/>
                </a:lnTo>
                <a:lnTo>
                  <a:pt x="12507" y="13286"/>
                </a:lnTo>
                <a:lnTo>
                  <a:pt x="12921" y="13067"/>
                </a:lnTo>
                <a:lnTo>
                  <a:pt x="13310" y="12823"/>
                </a:lnTo>
                <a:lnTo>
                  <a:pt x="13699" y="12556"/>
                </a:lnTo>
                <a:lnTo>
                  <a:pt x="14089" y="12264"/>
                </a:lnTo>
                <a:lnTo>
                  <a:pt x="14429" y="11947"/>
                </a:lnTo>
                <a:lnTo>
                  <a:pt x="14770" y="11607"/>
                </a:lnTo>
                <a:lnTo>
                  <a:pt x="15111" y="11266"/>
                </a:lnTo>
                <a:lnTo>
                  <a:pt x="15403" y="10901"/>
                </a:lnTo>
                <a:lnTo>
                  <a:pt x="15670" y="10512"/>
                </a:lnTo>
                <a:lnTo>
                  <a:pt x="15914" y="10098"/>
                </a:lnTo>
                <a:lnTo>
                  <a:pt x="16133" y="9684"/>
                </a:lnTo>
                <a:lnTo>
                  <a:pt x="16327" y="9246"/>
                </a:lnTo>
                <a:lnTo>
                  <a:pt x="16473" y="8808"/>
                </a:lnTo>
                <a:lnTo>
                  <a:pt x="16595" y="8346"/>
                </a:lnTo>
                <a:lnTo>
                  <a:pt x="16668" y="7884"/>
                </a:lnTo>
                <a:lnTo>
                  <a:pt x="16717" y="7421"/>
                </a:lnTo>
                <a:lnTo>
                  <a:pt x="16717" y="7178"/>
                </a:lnTo>
                <a:lnTo>
                  <a:pt x="16692" y="6959"/>
                </a:lnTo>
                <a:lnTo>
                  <a:pt x="16595" y="6497"/>
                </a:lnTo>
                <a:lnTo>
                  <a:pt x="16473" y="6035"/>
                </a:lnTo>
                <a:lnTo>
                  <a:pt x="16352" y="5597"/>
                </a:lnTo>
                <a:lnTo>
                  <a:pt x="16206" y="5134"/>
                </a:lnTo>
                <a:lnTo>
                  <a:pt x="16084" y="4672"/>
                </a:lnTo>
                <a:lnTo>
                  <a:pt x="15962" y="4210"/>
                </a:lnTo>
                <a:lnTo>
                  <a:pt x="15792" y="3772"/>
                </a:lnTo>
                <a:lnTo>
                  <a:pt x="15597" y="3358"/>
                </a:lnTo>
                <a:lnTo>
                  <a:pt x="15354" y="2993"/>
                </a:lnTo>
                <a:lnTo>
                  <a:pt x="15062" y="2652"/>
                </a:lnTo>
                <a:lnTo>
                  <a:pt x="14770" y="2336"/>
                </a:lnTo>
                <a:lnTo>
                  <a:pt x="14429" y="2044"/>
                </a:lnTo>
                <a:lnTo>
                  <a:pt x="14089" y="1776"/>
                </a:lnTo>
                <a:lnTo>
                  <a:pt x="13724" y="1509"/>
                </a:lnTo>
                <a:lnTo>
                  <a:pt x="13334" y="1265"/>
                </a:lnTo>
                <a:lnTo>
                  <a:pt x="12969" y="1046"/>
                </a:lnTo>
                <a:lnTo>
                  <a:pt x="12580" y="827"/>
                </a:lnTo>
                <a:lnTo>
                  <a:pt x="12166" y="633"/>
                </a:lnTo>
                <a:lnTo>
                  <a:pt x="11777" y="487"/>
                </a:lnTo>
                <a:lnTo>
                  <a:pt x="11363" y="341"/>
                </a:lnTo>
                <a:lnTo>
                  <a:pt x="10950" y="219"/>
                </a:lnTo>
                <a:lnTo>
                  <a:pt x="10512" y="146"/>
                </a:lnTo>
                <a:lnTo>
                  <a:pt x="10074" y="73"/>
                </a:lnTo>
                <a:lnTo>
                  <a:pt x="9271" y="0"/>
                </a:lnTo>
                <a:close/>
              </a:path>
            </a:pathLst>
          </a:custGeom>
          <a:solidFill>
            <a:srgbClr val="2A95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A95B7"/>
              </a:solidFill>
            </a:endParaRPr>
          </a:p>
        </p:txBody>
      </p:sp>
      <p:sp>
        <p:nvSpPr>
          <p:cNvPr id="81" name="Google Shape;81;p16"/>
          <p:cNvSpPr txBox="1">
            <a:spLocks noGrp="1"/>
          </p:cNvSpPr>
          <p:nvPr>
            <p:ph type="sldNum" idx="12"/>
          </p:nvPr>
        </p:nvSpPr>
        <p:spPr>
          <a:xfrm>
            <a:off x="8595279" y="4753350"/>
            <a:ext cx="548700" cy="3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F821A2-5A1C-4F36-8A39-45515209E6B8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979" y="570658"/>
            <a:ext cx="2824138" cy="284934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2861159-E690-4FF9-9F02-5F56ACC154A8}"/>
              </a:ext>
            </a:extLst>
          </p:cNvPr>
          <p:cNvSpPr txBox="1"/>
          <p:nvPr/>
        </p:nvSpPr>
        <p:spPr>
          <a:xfrm>
            <a:off x="3867248" y="1882215"/>
            <a:ext cx="365595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 err="1">
                <a:latin typeface="Sniglet" panose="020B0604020202020204" charset="0"/>
              </a:rPr>
              <a:t>Deskripsi</a:t>
            </a:r>
            <a:r>
              <a:rPr lang="en-US" dirty="0">
                <a:latin typeface="Sniglet" panose="020B0604020202020204" charset="0"/>
              </a:rPr>
              <a:t> </a:t>
            </a:r>
            <a:r>
              <a:rPr lang="en-US" dirty="0" err="1">
                <a:latin typeface="Sniglet" panose="020B0604020202020204" charset="0"/>
              </a:rPr>
              <a:t>dari</a:t>
            </a:r>
            <a:r>
              <a:rPr lang="en-US" dirty="0">
                <a:latin typeface="Sniglet" panose="020B0604020202020204" charset="0"/>
              </a:rPr>
              <a:t> </a:t>
            </a:r>
            <a:r>
              <a:rPr lang="en-US" dirty="0" err="1">
                <a:latin typeface="Sniglet" panose="020B0604020202020204" charset="0"/>
              </a:rPr>
              <a:t>aplikasi</a:t>
            </a:r>
            <a:r>
              <a:rPr lang="en-US" dirty="0">
                <a:latin typeface="Sniglet" panose="020B0604020202020204" charset="0"/>
              </a:rPr>
              <a:t> </a:t>
            </a:r>
            <a:r>
              <a:rPr lang="en-US" dirty="0" err="1">
                <a:latin typeface="Sniglet" panose="020B0604020202020204" charset="0"/>
              </a:rPr>
              <a:t>Perpustakaan</a:t>
            </a:r>
            <a:r>
              <a:rPr lang="en-US" dirty="0">
                <a:latin typeface="Sniglet" panose="020B0604020202020204" charset="0"/>
              </a:rPr>
              <a:t> ini </a:t>
            </a:r>
            <a:r>
              <a:rPr lang="en-US" dirty="0" err="1">
                <a:latin typeface="Sniglet" panose="020B0604020202020204" charset="0"/>
              </a:rPr>
              <a:t>adalah</a:t>
            </a:r>
            <a:r>
              <a:rPr lang="en-US" dirty="0">
                <a:latin typeface="Sniglet" panose="020B0604020202020204" charset="0"/>
              </a:rPr>
              <a:t> </a:t>
            </a:r>
            <a:r>
              <a:rPr lang="en-US" dirty="0" err="1">
                <a:latin typeface="Sniglet" panose="020B0604020202020204" charset="0"/>
              </a:rPr>
              <a:t>aplikasi</a:t>
            </a:r>
            <a:r>
              <a:rPr lang="en-US" dirty="0">
                <a:latin typeface="Sniglet" panose="020B0604020202020204" charset="0"/>
              </a:rPr>
              <a:t> </a:t>
            </a:r>
            <a:r>
              <a:rPr lang="en-US" dirty="0" err="1">
                <a:latin typeface="Sniglet" panose="020B0604020202020204" charset="0"/>
              </a:rPr>
              <a:t>perpustakaan</a:t>
            </a:r>
            <a:r>
              <a:rPr lang="en-US" dirty="0">
                <a:latin typeface="Sniglet" panose="020B0604020202020204" charset="0"/>
              </a:rPr>
              <a:t> </a:t>
            </a:r>
            <a:r>
              <a:rPr lang="en-US" dirty="0" err="1">
                <a:latin typeface="Sniglet" panose="020B0604020202020204" charset="0"/>
              </a:rPr>
              <a:t>sederhana</a:t>
            </a:r>
            <a:r>
              <a:rPr lang="en-US" dirty="0">
                <a:latin typeface="Sniglet" panose="020B0604020202020204" charset="0"/>
              </a:rPr>
              <a:t> yang </a:t>
            </a:r>
            <a:r>
              <a:rPr lang="en-US" dirty="0" err="1">
                <a:latin typeface="Sniglet" panose="020B0604020202020204" charset="0"/>
              </a:rPr>
              <a:t>dibuat</a:t>
            </a:r>
            <a:r>
              <a:rPr lang="en-US" dirty="0">
                <a:latin typeface="Sniglet" panose="020B0604020202020204" charset="0"/>
              </a:rPr>
              <a:t> dengan Bahasa Assembly yang </a:t>
            </a:r>
            <a:r>
              <a:rPr lang="en-US" dirty="0" err="1">
                <a:latin typeface="Sniglet" panose="020B0604020202020204" charset="0"/>
              </a:rPr>
              <a:t>memudahkan</a:t>
            </a:r>
            <a:r>
              <a:rPr lang="en-US" dirty="0">
                <a:latin typeface="Sniglet" panose="020B0604020202020204" charset="0"/>
              </a:rPr>
              <a:t> </a:t>
            </a:r>
            <a:r>
              <a:rPr lang="en-US" dirty="0" err="1">
                <a:latin typeface="Sniglet" panose="020B0604020202020204" charset="0"/>
              </a:rPr>
              <a:t>misalnya</a:t>
            </a:r>
            <a:r>
              <a:rPr lang="en-US" dirty="0">
                <a:latin typeface="Sniglet" panose="020B0604020202020204" charset="0"/>
              </a:rPr>
              <a:t> </a:t>
            </a:r>
            <a:r>
              <a:rPr lang="en-US" dirty="0" err="1">
                <a:latin typeface="Sniglet" panose="020B0604020202020204" charset="0"/>
              </a:rPr>
              <a:t>untuk</a:t>
            </a:r>
            <a:r>
              <a:rPr lang="en-US" dirty="0">
                <a:latin typeface="Sniglet" panose="020B0604020202020204" charset="0"/>
              </a:rPr>
              <a:t> </a:t>
            </a:r>
            <a:r>
              <a:rPr lang="en-US" dirty="0" err="1">
                <a:latin typeface="Sniglet" panose="020B0604020202020204" charset="0"/>
              </a:rPr>
              <a:t>pembaca</a:t>
            </a:r>
            <a:r>
              <a:rPr lang="en-US" dirty="0">
                <a:latin typeface="Sniglet" panose="020B0604020202020204" charset="0"/>
              </a:rPr>
              <a:t> </a:t>
            </a:r>
            <a:r>
              <a:rPr lang="en-US" dirty="0" err="1">
                <a:latin typeface="Sniglet" panose="020B0604020202020204" charset="0"/>
              </a:rPr>
              <a:t>buku</a:t>
            </a:r>
            <a:r>
              <a:rPr lang="en-US" dirty="0">
                <a:latin typeface="Sniglet" panose="020B0604020202020204" charset="0"/>
              </a:rPr>
              <a:t> yang </a:t>
            </a:r>
            <a:r>
              <a:rPr lang="en-US" dirty="0" err="1">
                <a:latin typeface="Sniglet" panose="020B0604020202020204" charset="0"/>
              </a:rPr>
              <a:t>akan</a:t>
            </a:r>
            <a:r>
              <a:rPr lang="en-US" dirty="0">
                <a:latin typeface="Sniglet" panose="020B0604020202020204" charset="0"/>
              </a:rPr>
              <a:t> </a:t>
            </a:r>
            <a:r>
              <a:rPr lang="en-US" dirty="0" err="1">
                <a:latin typeface="Sniglet" panose="020B0604020202020204" charset="0"/>
              </a:rPr>
              <a:t>dibaca</a:t>
            </a:r>
            <a:r>
              <a:rPr lang="en-US" dirty="0">
                <a:latin typeface="Sniglet" panose="020B0604020202020204" charset="0"/>
              </a:rPr>
              <a:t> dengan </a:t>
            </a:r>
            <a:r>
              <a:rPr lang="en-US" dirty="0" err="1">
                <a:latin typeface="Sniglet" panose="020B0604020202020204" charset="0"/>
              </a:rPr>
              <a:t>hanya</a:t>
            </a:r>
            <a:r>
              <a:rPr lang="en-US" dirty="0">
                <a:latin typeface="Sniglet" panose="020B0604020202020204" charset="0"/>
              </a:rPr>
              <a:t> </a:t>
            </a:r>
            <a:r>
              <a:rPr lang="en-US" dirty="0" err="1">
                <a:latin typeface="Sniglet" panose="020B0604020202020204" charset="0"/>
              </a:rPr>
              <a:t>memilih</a:t>
            </a:r>
            <a:r>
              <a:rPr lang="en-US" dirty="0">
                <a:latin typeface="Sniglet" panose="020B0604020202020204" charset="0"/>
              </a:rPr>
              <a:t> </a:t>
            </a:r>
            <a:r>
              <a:rPr lang="en-US" dirty="0" err="1">
                <a:latin typeface="Sniglet" panose="020B0604020202020204" charset="0"/>
              </a:rPr>
              <a:t>buku</a:t>
            </a:r>
            <a:r>
              <a:rPr lang="en-US" dirty="0">
                <a:latin typeface="Sniglet" panose="020B0604020202020204" charset="0"/>
              </a:rPr>
              <a:t> yang </a:t>
            </a:r>
            <a:r>
              <a:rPr lang="en-US" dirty="0" err="1">
                <a:latin typeface="Sniglet" panose="020B0604020202020204" charset="0"/>
              </a:rPr>
              <a:t>tertera</a:t>
            </a:r>
            <a:r>
              <a:rPr lang="en-US" dirty="0">
                <a:latin typeface="Sniglet" panose="020B0604020202020204" charset="0"/>
              </a:rPr>
              <a:t> atau </a:t>
            </a:r>
            <a:r>
              <a:rPr lang="en-US" dirty="0" err="1">
                <a:latin typeface="Sniglet" panose="020B0604020202020204" charset="0"/>
              </a:rPr>
              <a:t>ada</a:t>
            </a:r>
            <a:r>
              <a:rPr lang="en-US" dirty="0">
                <a:latin typeface="Sniglet" panose="020B0604020202020204" charset="0"/>
              </a:rPr>
              <a:t> di dalam program </a:t>
            </a:r>
            <a:r>
              <a:rPr lang="en-US" dirty="0" err="1">
                <a:latin typeface="Sniglet" panose="020B0604020202020204" charset="0"/>
              </a:rPr>
              <a:t>aplikasi</a:t>
            </a:r>
            <a:r>
              <a:rPr lang="en-US" dirty="0">
                <a:latin typeface="Sniglet" panose="020B0604020202020204" charset="0"/>
              </a:rPr>
              <a:t> </a:t>
            </a:r>
            <a:r>
              <a:rPr lang="en-US" dirty="0" err="1">
                <a:latin typeface="Sniglet" panose="020B0604020202020204" charset="0"/>
              </a:rPr>
              <a:t>tersebut</a:t>
            </a:r>
            <a:r>
              <a:rPr lang="en-US" dirty="0">
                <a:latin typeface="Sniglet" panose="020B0604020202020204" charset="0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57937A-4506-4E51-890B-FF35C8F4419C}"/>
              </a:ext>
            </a:extLst>
          </p:cNvPr>
          <p:cNvSpPr txBox="1"/>
          <p:nvPr/>
        </p:nvSpPr>
        <p:spPr>
          <a:xfrm>
            <a:off x="5176800" y="1175503"/>
            <a:ext cx="2750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dirty="0">
                <a:solidFill>
                  <a:schemeClr val="accent1"/>
                </a:solidFill>
                <a:latin typeface="Sniglet" panose="020B0604020202020204" charset="0"/>
              </a:rPr>
              <a:t>DESKRIPSI APLIKASI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>
            <a:spLocks noGrp="1"/>
          </p:cNvSpPr>
          <p:nvPr>
            <p:ph type="title"/>
          </p:nvPr>
        </p:nvSpPr>
        <p:spPr>
          <a:xfrm>
            <a:off x="1049500" y="796175"/>
            <a:ext cx="7020900" cy="75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Rancangan atau sketsa dari aplikasi </a:t>
            </a:r>
            <a:endParaRPr dirty="0"/>
          </a:p>
        </p:txBody>
      </p:sp>
      <p:sp>
        <p:nvSpPr>
          <p:cNvPr id="87" name="Google Shape;87;p17"/>
          <p:cNvSpPr txBox="1">
            <a:spLocks noGrp="1"/>
          </p:cNvSpPr>
          <p:nvPr>
            <p:ph type="body" idx="1"/>
          </p:nvPr>
        </p:nvSpPr>
        <p:spPr>
          <a:xfrm>
            <a:off x="1049500" y="1437426"/>
            <a:ext cx="7020900" cy="270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lvl="0" indent="0" algn="l" rtl="0"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-US" sz="1600" dirty="0"/>
              <a:t>2) </a:t>
            </a:r>
            <a:r>
              <a:rPr lang="en-US" sz="1600" dirty="0" err="1">
                <a:latin typeface="Sniglet" panose="020B0604020202020204" charset="0"/>
              </a:rPr>
              <a:t>Sketsa</a:t>
            </a:r>
            <a:r>
              <a:rPr lang="en-US" sz="1600" dirty="0"/>
              <a:t> </a:t>
            </a:r>
            <a:r>
              <a:rPr lang="en-US" sz="1600" dirty="0" err="1"/>
              <a:t>aplikasi</a:t>
            </a:r>
            <a:endParaRPr sz="1600" dirty="0"/>
          </a:p>
        </p:txBody>
      </p:sp>
      <p:sp>
        <p:nvSpPr>
          <p:cNvPr id="88" name="Google Shape;88;p17"/>
          <p:cNvSpPr txBox="1">
            <a:spLocks noGrp="1"/>
          </p:cNvSpPr>
          <p:nvPr>
            <p:ph type="sldNum" idx="12"/>
          </p:nvPr>
        </p:nvSpPr>
        <p:spPr>
          <a:xfrm>
            <a:off x="8595300" y="4839750"/>
            <a:ext cx="548700" cy="3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1FD5F0-875B-427F-ADED-4C752A8629CD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200" y="1857600"/>
            <a:ext cx="6875200" cy="21239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1"/>
          <p:cNvSpPr txBox="1">
            <a:spLocks noGrp="1"/>
          </p:cNvSpPr>
          <p:nvPr>
            <p:ph type="sldNum" idx="12"/>
          </p:nvPr>
        </p:nvSpPr>
        <p:spPr>
          <a:xfrm>
            <a:off x="8595300" y="4839750"/>
            <a:ext cx="548700" cy="3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404C86-4E69-4958-9760-4E2326826F09}"/>
              </a:ext>
            </a:extLst>
          </p:cNvPr>
          <p:cNvSpPr txBox="1"/>
          <p:nvPr/>
        </p:nvSpPr>
        <p:spPr>
          <a:xfrm>
            <a:off x="1058400" y="705600"/>
            <a:ext cx="28656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Sniglet" panose="020B0604020202020204" charset="0"/>
              </a:rPr>
              <a:t>a) Menu data </a:t>
            </a:r>
            <a:r>
              <a:rPr lang="en-US" dirty="0" err="1">
                <a:latin typeface="Sniglet" panose="020B0604020202020204" charset="0"/>
              </a:rPr>
              <a:t>diri</a:t>
            </a:r>
            <a:r>
              <a:rPr lang="en-US" dirty="0">
                <a:latin typeface="Sniglet" panose="020B0604020202020204" charset="0"/>
              </a:rPr>
              <a:t> / menu </a:t>
            </a:r>
            <a:r>
              <a:rPr lang="en-US" dirty="0" err="1">
                <a:latin typeface="Sniglet" panose="020B0604020202020204" charset="0"/>
              </a:rPr>
              <a:t>awal</a:t>
            </a:r>
            <a:r>
              <a:rPr lang="en-US" dirty="0">
                <a:latin typeface="Sniglet" panose="020B0604020202020204" charset="0"/>
              </a:rPr>
              <a:t> </a:t>
            </a:r>
          </a:p>
          <a:p>
            <a:endParaRPr lang="en-US" dirty="0">
              <a:latin typeface="Sniglet" panose="020B0604020202020204" charset="0"/>
            </a:endParaRPr>
          </a:p>
          <a:p>
            <a:r>
              <a:rPr lang="en-US" dirty="0">
                <a:latin typeface="Sniglet" panose="020B0604020202020204" charset="0"/>
              </a:rPr>
              <a:t>			</a:t>
            </a:r>
          </a:p>
          <a:p>
            <a:endParaRPr lang="en-US" dirty="0">
              <a:latin typeface="Sniglet" panose="020B0604020202020204" charset="0"/>
            </a:endParaRPr>
          </a:p>
          <a:p>
            <a:endParaRPr lang="en-US" dirty="0">
              <a:latin typeface="Sniglet" panose="020B0604020202020204" charset="0"/>
            </a:endParaRPr>
          </a:p>
          <a:p>
            <a:endParaRPr lang="en-US" dirty="0">
              <a:latin typeface="Sniglet" panose="020B0604020202020204" charset="0"/>
            </a:endParaRPr>
          </a:p>
          <a:p>
            <a:endParaRPr lang="en-US" dirty="0">
              <a:latin typeface="Sniglet" panose="020B0604020202020204" charset="0"/>
            </a:endParaRPr>
          </a:p>
          <a:p>
            <a:endParaRPr lang="en-US" dirty="0">
              <a:latin typeface="Sniglet" panose="020B0604020202020204" charset="0"/>
            </a:endParaRPr>
          </a:p>
          <a:p>
            <a:endParaRPr lang="en-US" dirty="0">
              <a:latin typeface="Sniglet" panose="020B0604020202020204" charset="0"/>
            </a:endParaRPr>
          </a:p>
          <a:p>
            <a:endParaRPr lang="en-US" dirty="0">
              <a:latin typeface="Sniglet" panose="020B0604020202020204" charset="0"/>
            </a:endParaRPr>
          </a:p>
          <a:p>
            <a:endParaRPr lang="en-US" dirty="0">
              <a:latin typeface="Sniglet" panose="020B0604020202020204" charset="0"/>
            </a:endParaRPr>
          </a:p>
          <a:p>
            <a:endParaRPr lang="en-US" dirty="0">
              <a:latin typeface="Sniglet" panose="020B0604020202020204" charset="0"/>
            </a:endParaRPr>
          </a:p>
          <a:p>
            <a:endParaRPr lang="en-US" dirty="0">
              <a:latin typeface="Sniglet" panose="020B0604020202020204" charset="0"/>
            </a:endParaRPr>
          </a:p>
          <a:p>
            <a:endParaRPr lang="en-US" dirty="0">
              <a:latin typeface="Sniglet" panose="020B0604020202020204" charset="0"/>
            </a:endParaRPr>
          </a:p>
          <a:p>
            <a:endParaRPr lang="en-US" dirty="0">
              <a:latin typeface="Sniglet" panose="020B060402020202020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0BD273E-45F5-4B5E-9B04-53D388F6AD09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7952" y="1027513"/>
            <a:ext cx="2016448" cy="300207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01F14F2-6422-463A-88D9-3AA235C91605}"/>
              </a:ext>
            </a:extLst>
          </p:cNvPr>
          <p:cNvSpPr txBox="1"/>
          <p:nvPr/>
        </p:nvSpPr>
        <p:spPr>
          <a:xfrm>
            <a:off x="4596752" y="705600"/>
            <a:ext cx="24408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Sniglet" panose="020B0604020202020204" charset="0"/>
              </a:rPr>
              <a:t>b) Menu </a:t>
            </a:r>
            <a:r>
              <a:rPr lang="en-US" dirty="0" err="1">
                <a:latin typeface="Sniglet" panose="020B0604020202020204" charset="0"/>
              </a:rPr>
              <a:t>jenis</a:t>
            </a:r>
            <a:r>
              <a:rPr lang="en-US" dirty="0">
                <a:latin typeface="Sniglet" panose="020B0604020202020204" charset="0"/>
              </a:rPr>
              <a:t> </a:t>
            </a:r>
            <a:r>
              <a:rPr lang="en-US" dirty="0" err="1">
                <a:latin typeface="Sniglet" panose="020B0604020202020204" charset="0"/>
              </a:rPr>
              <a:t>pilihan</a:t>
            </a:r>
            <a:r>
              <a:rPr lang="en-US" dirty="0">
                <a:latin typeface="Sniglet" panose="020B0604020202020204" charset="0"/>
              </a:rPr>
              <a:t> </a:t>
            </a:r>
            <a:r>
              <a:rPr lang="en-US" dirty="0" err="1">
                <a:latin typeface="Sniglet" panose="020B0604020202020204" charset="0"/>
              </a:rPr>
              <a:t>buku</a:t>
            </a:r>
            <a:endParaRPr lang="en-US" dirty="0">
              <a:latin typeface="Sniglet" panose="020B0604020202020204" charset="0"/>
            </a:endParaRPr>
          </a:p>
          <a:p>
            <a:r>
              <a:rPr lang="en-US" dirty="0">
                <a:latin typeface="Sniglet" panose="020B0604020202020204" charset="0"/>
              </a:rPr>
              <a:t> </a:t>
            </a:r>
          </a:p>
          <a:p>
            <a:r>
              <a:rPr lang="en-US" dirty="0">
                <a:latin typeface="Sniglet" panose="020B0604020202020204" charset="0"/>
              </a:rPr>
              <a:t> </a:t>
            </a:r>
          </a:p>
          <a:p>
            <a:endParaRPr lang="en-US" dirty="0">
              <a:latin typeface="Sniglet" panose="020B0604020202020204" charset="0"/>
            </a:endParaRPr>
          </a:p>
          <a:p>
            <a:endParaRPr lang="en-US" dirty="0">
              <a:latin typeface="Sniglet" panose="020B0604020202020204" charset="0"/>
            </a:endParaRPr>
          </a:p>
          <a:p>
            <a:endParaRPr lang="en-US" dirty="0">
              <a:latin typeface="Sniglet" panose="020B0604020202020204" charset="0"/>
            </a:endParaRPr>
          </a:p>
          <a:p>
            <a:endParaRPr lang="en-US" dirty="0">
              <a:latin typeface="Sniglet" panose="020B0604020202020204" charset="0"/>
            </a:endParaRPr>
          </a:p>
          <a:p>
            <a:endParaRPr lang="en-US" dirty="0">
              <a:latin typeface="Sniglet" panose="020B0604020202020204" charset="0"/>
            </a:endParaRPr>
          </a:p>
          <a:p>
            <a:endParaRPr lang="en-US" dirty="0">
              <a:latin typeface="Sniglet" panose="020B0604020202020204" charset="0"/>
            </a:endParaRPr>
          </a:p>
          <a:p>
            <a:endParaRPr lang="en-US" dirty="0">
              <a:latin typeface="Sniglet" panose="020B0604020202020204" charset="0"/>
            </a:endParaRPr>
          </a:p>
          <a:p>
            <a:endParaRPr lang="en-US" dirty="0">
              <a:latin typeface="Sniglet" panose="020B0604020202020204" charset="0"/>
            </a:endParaRPr>
          </a:p>
          <a:p>
            <a:endParaRPr lang="en-US" dirty="0">
              <a:latin typeface="Sniglet" panose="020B0604020202020204" charset="0"/>
            </a:endParaRPr>
          </a:p>
          <a:p>
            <a:endParaRPr lang="en-US" dirty="0">
              <a:latin typeface="Sniglet" panose="020B0604020202020204" charset="0"/>
            </a:endParaRPr>
          </a:p>
          <a:p>
            <a:endParaRPr lang="en-US" dirty="0">
              <a:latin typeface="Sniglet" panose="020B0604020202020204" charset="0"/>
            </a:endParaRPr>
          </a:p>
          <a:p>
            <a:endParaRPr lang="en-US" dirty="0">
              <a:latin typeface="Sniglet" panose="020B0604020202020204" charset="0"/>
            </a:endParaRPr>
          </a:p>
          <a:p>
            <a:r>
              <a:rPr lang="en-US" dirty="0">
                <a:latin typeface="Sniglet" panose="020B0604020202020204" charset="0"/>
              </a:rPr>
              <a:t>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CF02C2B-581E-450F-A1D5-D63AF8181A9A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352" y="1027513"/>
            <a:ext cx="2055600" cy="29444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0"/>
          <p:cNvSpPr txBox="1">
            <a:spLocks noGrp="1"/>
          </p:cNvSpPr>
          <p:nvPr>
            <p:ph type="body" idx="1"/>
          </p:nvPr>
        </p:nvSpPr>
        <p:spPr>
          <a:xfrm>
            <a:off x="842400" y="722724"/>
            <a:ext cx="7123033" cy="33164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/>
              <a:t>c) Menu </a:t>
            </a:r>
            <a:r>
              <a:rPr lang="en-US" dirty="0" err="1"/>
              <a:t>macam</a:t>
            </a:r>
            <a:r>
              <a:rPr lang="en-US" dirty="0"/>
              <a:t> </a:t>
            </a:r>
            <a:r>
              <a:rPr lang="en-US" dirty="0" err="1"/>
              <a:t>pilihan</a:t>
            </a:r>
            <a:r>
              <a:rPr lang="en-US" dirty="0"/>
              <a:t> </a:t>
            </a:r>
            <a:r>
              <a:rPr lang="en-US" dirty="0" err="1"/>
              <a:t>buku</a:t>
            </a:r>
            <a:endParaRPr lang="en-US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/>
              <a:t> </a:t>
            </a:r>
            <a:endParaRPr dirty="0"/>
          </a:p>
        </p:txBody>
      </p:sp>
      <p:sp>
        <p:nvSpPr>
          <p:cNvPr id="116" name="Google Shape;116;p20"/>
          <p:cNvSpPr txBox="1">
            <a:spLocks noGrp="1"/>
          </p:cNvSpPr>
          <p:nvPr>
            <p:ph type="sldNum" idx="12"/>
          </p:nvPr>
        </p:nvSpPr>
        <p:spPr>
          <a:xfrm>
            <a:off x="8595300" y="4839750"/>
            <a:ext cx="548700" cy="3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C15253F-0FCD-4A2E-9B03-8E3A43F41AA8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8567" y="1240760"/>
            <a:ext cx="1790065" cy="253238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B4FEF2A-97C3-4500-8F8D-9EC2F820C589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2955" y="1243300"/>
            <a:ext cx="1788160" cy="252984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A3837BB-0FF5-44D0-9074-673CEF56235C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5438" y="1245522"/>
            <a:ext cx="1783080" cy="25228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3"/>
          <p:cNvSpPr txBox="1">
            <a:spLocks noGrp="1"/>
          </p:cNvSpPr>
          <p:nvPr>
            <p:ph type="sldNum" idx="12"/>
          </p:nvPr>
        </p:nvSpPr>
        <p:spPr>
          <a:xfrm>
            <a:off x="8595300" y="4839750"/>
            <a:ext cx="548700" cy="3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BF948B-FD3B-46D5-A20C-F575A1ECC501}"/>
              </a:ext>
            </a:extLst>
          </p:cNvPr>
          <p:cNvSpPr txBox="1"/>
          <p:nvPr/>
        </p:nvSpPr>
        <p:spPr>
          <a:xfrm>
            <a:off x="828000" y="669600"/>
            <a:ext cx="335520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Sniglet" panose="020B0604020202020204" charset="0"/>
              </a:rPr>
              <a:t>d) Menu </a:t>
            </a:r>
            <a:r>
              <a:rPr lang="en-US" dirty="0" err="1">
                <a:latin typeface="Sniglet" panose="020B0604020202020204" charset="0"/>
              </a:rPr>
              <a:t>isi</a:t>
            </a:r>
            <a:r>
              <a:rPr lang="en-US" dirty="0">
                <a:latin typeface="Sniglet" panose="020B0604020202020204" charset="0"/>
              </a:rPr>
              <a:t> / </a:t>
            </a:r>
            <a:r>
              <a:rPr lang="en-US" dirty="0" err="1">
                <a:latin typeface="Sniglet" panose="020B0604020202020204" charset="0"/>
              </a:rPr>
              <a:t>cerita</a:t>
            </a:r>
            <a:r>
              <a:rPr lang="en-US" dirty="0">
                <a:latin typeface="Sniglet" panose="020B0604020202020204" charset="0"/>
              </a:rPr>
              <a:t> </a:t>
            </a:r>
            <a:r>
              <a:rPr lang="en-US" dirty="0" err="1">
                <a:latin typeface="Sniglet" panose="020B0604020202020204" charset="0"/>
              </a:rPr>
              <a:t>dari</a:t>
            </a:r>
            <a:r>
              <a:rPr lang="en-US" dirty="0">
                <a:latin typeface="Sniglet" panose="020B0604020202020204" charset="0"/>
              </a:rPr>
              <a:t> </a:t>
            </a:r>
            <a:r>
              <a:rPr lang="en-US" dirty="0" err="1">
                <a:latin typeface="Sniglet" panose="020B0604020202020204" charset="0"/>
              </a:rPr>
              <a:t>buku</a:t>
            </a:r>
            <a:r>
              <a:rPr lang="en-US" dirty="0">
                <a:latin typeface="Sniglet" panose="020B0604020202020204" charset="0"/>
              </a:rPr>
              <a:t> yang </a:t>
            </a:r>
            <a:r>
              <a:rPr lang="en-US" dirty="0" err="1">
                <a:latin typeface="Sniglet" panose="020B0604020202020204" charset="0"/>
              </a:rPr>
              <a:t>dipilih</a:t>
            </a:r>
            <a:endParaRPr lang="en-US" dirty="0">
              <a:latin typeface="Sniglet" panose="020B0604020202020204" charset="0"/>
            </a:endParaRPr>
          </a:p>
          <a:p>
            <a:endParaRPr lang="en-US" dirty="0">
              <a:latin typeface="Sniglet" panose="020B0604020202020204" charset="0"/>
            </a:endParaRPr>
          </a:p>
          <a:p>
            <a:endParaRPr lang="en-US" dirty="0">
              <a:latin typeface="Sniglet" panose="020B0604020202020204" charset="0"/>
            </a:endParaRPr>
          </a:p>
          <a:p>
            <a:endParaRPr lang="en-US" dirty="0">
              <a:latin typeface="Sniglet" panose="020B0604020202020204" charset="0"/>
            </a:endParaRPr>
          </a:p>
          <a:p>
            <a:endParaRPr lang="en-US" dirty="0">
              <a:latin typeface="Sniglet" panose="020B0604020202020204" charset="0"/>
            </a:endParaRPr>
          </a:p>
          <a:p>
            <a:endParaRPr lang="en-US" dirty="0">
              <a:latin typeface="Sniglet" panose="020B0604020202020204" charset="0"/>
            </a:endParaRPr>
          </a:p>
          <a:p>
            <a:endParaRPr lang="en-US" dirty="0">
              <a:latin typeface="Sniglet" panose="020B0604020202020204" charset="0"/>
            </a:endParaRPr>
          </a:p>
          <a:p>
            <a:endParaRPr lang="en-US" dirty="0">
              <a:latin typeface="Sniglet" panose="020B0604020202020204" charset="0"/>
            </a:endParaRPr>
          </a:p>
          <a:p>
            <a:endParaRPr lang="en-US" dirty="0">
              <a:latin typeface="Sniglet" panose="020B0604020202020204" charset="0"/>
            </a:endParaRPr>
          </a:p>
          <a:p>
            <a:endParaRPr lang="en-US" dirty="0">
              <a:latin typeface="Sniglet" panose="020B0604020202020204" charset="0"/>
            </a:endParaRPr>
          </a:p>
          <a:p>
            <a:endParaRPr lang="en-US" dirty="0">
              <a:latin typeface="Sniglet" panose="020B0604020202020204" charset="0"/>
            </a:endParaRPr>
          </a:p>
          <a:p>
            <a:endParaRPr lang="en-US" dirty="0">
              <a:latin typeface="Sniglet" panose="020B0604020202020204" charset="0"/>
            </a:endParaRPr>
          </a:p>
          <a:p>
            <a:endParaRPr lang="en-US" dirty="0">
              <a:latin typeface="Sniglet" panose="020B0604020202020204" charset="0"/>
            </a:endParaRPr>
          </a:p>
          <a:p>
            <a:endParaRPr lang="en-US" dirty="0">
              <a:latin typeface="Sniglet" panose="020B0604020202020204" charset="0"/>
            </a:endParaRPr>
          </a:p>
          <a:p>
            <a:r>
              <a:rPr lang="en-US" dirty="0">
                <a:latin typeface="Sniglet" panose="020B0604020202020204" charset="0"/>
              </a:rPr>
              <a:t>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E650FF6-2C32-4EF5-8B26-43F37E223E5C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2564" y="1085548"/>
            <a:ext cx="2184463" cy="31048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D30DC7D-3C2C-4369-9B35-1BDC3329559A}"/>
              </a:ext>
            </a:extLst>
          </p:cNvPr>
          <p:cNvSpPr txBox="1"/>
          <p:nvPr/>
        </p:nvSpPr>
        <p:spPr>
          <a:xfrm>
            <a:off x="4348802" y="719662"/>
            <a:ext cx="3895198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Sniglet" panose="020B0604020202020204" charset="0"/>
              </a:rPr>
              <a:t>e) Menu </a:t>
            </a:r>
            <a:r>
              <a:rPr lang="en-US" dirty="0" err="1">
                <a:latin typeface="Sniglet" panose="020B0604020202020204" charset="0"/>
              </a:rPr>
              <a:t>penutup</a:t>
            </a:r>
            <a:r>
              <a:rPr lang="en-US" dirty="0">
                <a:latin typeface="Sniglet" panose="020B0604020202020204" charset="0"/>
              </a:rPr>
              <a:t> / </a:t>
            </a:r>
            <a:r>
              <a:rPr lang="en-US" dirty="0" err="1">
                <a:latin typeface="Sniglet" panose="020B0604020202020204" charset="0"/>
              </a:rPr>
              <a:t>tampilan</a:t>
            </a:r>
            <a:r>
              <a:rPr lang="en-US" dirty="0">
                <a:latin typeface="Sniglet" panose="020B0604020202020204" charset="0"/>
              </a:rPr>
              <a:t> </a:t>
            </a:r>
            <a:r>
              <a:rPr lang="en-US" dirty="0" err="1">
                <a:latin typeface="Sniglet" panose="020B0604020202020204" charset="0"/>
              </a:rPr>
              <a:t>akhir</a:t>
            </a:r>
            <a:r>
              <a:rPr lang="en-US" dirty="0">
                <a:latin typeface="Sniglet" panose="020B0604020202020204" charset="0"/>
              </a:rPr>
              <a:t> </a:t>
            </a:r>
            <a:r>
              <a:rPr lang="en-US" dirty="0" err="1">
                <a:latin typeface="Sniglet" panose="020B0604020202020204" charset="0"/>
              </a:rPr>
              <a:t>dari</a:t>
            </a:r>
            <a:r>
              <a:rPr lang="en-US" dirty="0">
                <a:latin typeface="Sniglet" panose="020B0604020202020204" charset="0"/>
              </a:rPr>
              <a:t> program</a:t>
            </a:r>
          </a:p>
          <a:p>
            <a:endParaRPr lang="en-US" dirty="0">
              <a:latin typeface="Sniglet" panose="020B0604020202020204" charset="0"/>
            </a:endParaRPr>
          </a:p>
          <a:p>
            <a:endParaRPr lang="en-US" dirty="0">
              <a:latin typeface="Sniglet" panose="020B0604020202020204" charset="0"/>
            </a:endParaRPr>
          </a:p>
          <a:p>
            <a:endParaRPr lang="en-US" dirty="0">
              <a:latin typeface="Sniglet" panose="020B0604020202020204" charset="0"/>
            </a:endParaRPr>
          </a:p>
          <a:p>
            <a:endParaRPr lang="en-US" dirty="0">
              <a:latin typeface="Sniglet" panose="020B0604020202020204" charset="0"/>
            </a:endParaRPr>
          </a:p>
          <a:p>
            <a:endParaRPr lang="en-US" dirty="0">
              <a:latin typeface="Sniglet" panose="020B0604020202020204" charset="0"/>
            </a:endParaRPr>
          </a:p>
          <a:p>
            <a:endParaRPr lang="en-US" dirty="0">
              <a:latin typeface="Sniglet" panose="020B0604020202020204" charset="0"/>
            </a:endParaRPr>
          </a:p>
          <a:p>
            <a:endParaRPr lang="en-US" dirty="0">
              <a:latin typeface="Sniglet" panose="020B0604020202020204" charset="0"/>
            </a:endParaRPr>
          </a:p>
          <a:p>
            <a:endParaRPr lang="en-US" dirty="0">
              <a:latin typeface="Sniglet" panose="020B0604020202020204" charset="0"/>
            </a:endParaRPr>
          </a:p>
          <a:p>
            <a:endParaRPr lang="en-US" dirty="0">
              <a:latin typeface="Sniglet" panose="020B0604020202020204" charset="0"/>
            </a:endParaRPr>
          </a:p>
          <a:p>
            <a:endParaRPr lang="en-US" dirty="0">
              <a:latin typeface="Sniglet" panose="020B0604020202020204" charset="0"/>
            </a:endParaRPr>
          </a:p>
          <a:p>
            <a:endParaRPr lang="en-US" dirty="0">
              <a:latin typeface="Sniglet" panose="020B0604020202020204" charset="0"/>
            </a:endParaRPr>
          </a:p>
          <a:p>
            <a:endParaRPr lang="en-US" dirty="0">
              <a:latin typeface="Sniglet" panose="020B0604020202020204" charset="0"/>
            </a:endParaRPr>
          </a:p>
          <a:p>
            <a:endParaRPr lang="en-US" dirty="0">
              <a:latin typeface="Sniglet" panose="020B0604020202020204" charset="0"/>
            </a:endParaRPr>
          </a:p>
          <a:p>
            <a:r>
              <a:rPr lang="en-US" dirty="0">
                <a:latin typeface="Sniglet" panose="020B0604020202020204" charset="0"/>
              </a:rPr>
              <a:t>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A1D8373-7F9A-4D7A-BF0A-F24D1515AEA0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6000" y="1099851"/>
            <a:ext cx="2184464" cy="297042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Seyton template">
  <a:themeElements>
    <a:clrScheme name="Custom 347">
      <a:dk1>
        <a:srgbClr val="434343"/>
      </a:dk1>
      <a:lt1>
        <a:srgbClr val="FFFFFF"/>
      </a:lt1>
      <a:dk2>
        <a:srgbClr val="7B8486"/>
      </a:dk2>
      <a:lt2>
        <a:srgbClr val="E3E9EB"/>
      </a:lt2>
      <a:accent1>
        <a:srgbClr val="2A95B7"/>
      </a:accent1>
      <a:accent2>
        <a:srgbClr val="80D5CC"/>
      </a:accent2>
      <a:accent3>
        <a:srgbClr val="E9CB74"/>
      </a:accent3>
      <a:accent4>
        <a:srgbClr val="D19E9E"/>
      </a:accent4>
      <a:accent5>
        <a:srgbClr val="E47474"/>
      </a:accent5>
      <a:accent6>
        <a:srgbClr val="9DAFB4"/>
      </a:accent6>
      <a:hlink>
        <a:srgbClr val="434343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377</TotalTime>
  <Words>374</Words>
  <Application>Microsoft Office PowerPoint</Application>
  <PresentationFormat>On-screen Show (16:9)</PresentationFormat>
  <Paragraphs>124</Paragraphs>
  <Slides>14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Calibri</vt:lpstr>
      <vt:lpstr>Arial</vt:lpstr>
      <vt:lpstr>Times New Roman</vt:lpstr>
      <vt:lpstr>Arial Black</vt:lpstr>
      <vt:lpstr>Wingdings</vt:lpstr>
      <vt:lpstr>Sniglet</vt:lpstr>
      <vt:lpstr>Patrick Hand SC</vt:lpstr>
      <vt:lpstr>Seyton template</vt:lpstr>
      <vt:lpstr>Program Aplikasi Perpustakaan </vt:lpstr>
      <vt:lpstr>Fitur Aplikasi / Alur aplikasi</vt:lpstr>
      <vt:lpstr>PowerPoint Presentation</vt:lpstr>
      <vt:lpstr>PowerPoint Presentation</vt:lpstr>
      <vt:lpstr>PowerPoint Presentation</vt:lpstr>
      <vt:lpstr>Rancangan atau sketsa dari aplikasi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PAVILION</dc:creator>
  <cp:lastModifiedBy>synthia wulandari</cp:lastModifiedBy>
  <cp:revision>25</cp:revision>
  <dcterms:modified xsi:type="dcterms:W3CDTF">2023-01-06T07:48:35Z</dcterms:modified>
</cp:coreProperties>
</file>